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1"/>
  </p:notesMasterIdLst>
  <p:sldIdLst>
    <p:sldId id="372" r:id="rId2"/>
    <p:sldId id="444" r:id="rId3"/>
    <p:sldId id="442" r:id="rId4"/>
    <p:sldId id="439" r:id="rId5"/>
    <p:sldId id="445" r:id="rId6"/>
    <p:sldId id="423" r:id="rId7"/>
    <p:sldId id="424" r:id="rId8"/>
    <p:sldId id="425" r:id="rId9"/>
    <p:sldId id="446" r:id="rId10"/>
    <p:sldId id="426" r:id="rId11"/>
    <p:sldId id="427" r:id="rId12"/>
    <p:sldId id="428" r:id="rId13"/>
    <p:sldId id="447" r:id="rId14"/>
    <p:sldId id="373" r:id="rId15"/>
    <p:sldId id="384" r:id="rId16"/>
    <p:sldId id="391" r:id="rId17"/>
    <p:sldId id="392" r:id="rId18"/>
    <p:sldId id="393" r:id="rId19"/>
    <p:sldId id="394" r:id="rId20"/>
    <p:sldId id="433" r:id="rId21"/>
    <p:sldId id="395" r:id="rId22"/>
    <p:sldId id="448" r:id="rId23"/>
    <p:sldId id="419" r:id="rId24"/>
    <p:sldId id="434" r:id="rId25"/>
    <p:sldId id="452" r:id="rId26"/>
    <p:sldId id="449" r:id="rId27"/>
    <p:sldId id="451" r:id="rId28"/>
    <p:sldId id="410" r:id="rId29"/>
    <p:sldId id="366" r:id="rId30"/>
  </p:sldIdLst>
  <p:sldSz cx="12192000" cy="6858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游ゴシック" panose="020B0400000000000000" pitchFamily="50" charset="-128"/>
      <p:regular r:id="rId37"/>
      <p:bold r:id="rId38"/>
    </p:embeddedFont>
    <p:embeddedFont>
      <p:font typeface="游ゴシック Light" panose="020B0300000000000000" pitchFamily="50" charset="-128"/>
      <p:regular r:id="rId39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FA988E-09B4-4530-95A7-32B954922BB6}" v="6" dt="2025-12-09T08:45:53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70942" autoAdjust="0"/>
  </p:normalViewPr>
  <p:slideViewPr>
    <p:cSldViewPr snapToGrid="0">
      <p:cViewPr varScale="1">
        <p:scale>
          <a:sx n="50" d="100"/>
          <a:sy n="50" d="100"/>
        </p:scale>
        <p:origin x="1766" y="269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kono" userId="922de9ee4561828b" providerId="LiveId" clId="{F7FA2B97-E35E-438C-9C30-DA6E3177B075}"/>
    <pc:docChg chg="undo redo custSel addSld delSld modSld sldOrd">
      <pc:chgData name="marc kono" userId="922de9ee4561828b" providerId="LiveId" clId="{F7FA2B97-E35E-438C-9C30-DA6E3177B075}" dt="2025-11-21T19:11:38.281" v="5594" actId="20577"/>
      <pc:docMkLst>
        <pc:docMk/>
      </pc:docMkLst>
      <pc:sldChg chg="addSp delSp modSp mod modAnim">
        <pc:chgData name="marc kono" userId="922de9ee4561828b" providerId="LiveId" clId="{F7FA2B97-E35E-438C-9C30-DA6E3177B075}" dt="2025-11-21T15:37:47.396" v="5354" actId="1076"/>
        <pc:sldMkLst>
          <pc:docMk/>
          <pc:sldMk cId="3762071604" sldId="366"/>
        </pc:sldMkLst>
        <pc:spChg chg="mod">
          <ac:chgData name="marc kono" userId="922de9ee4561828b" providerId="LiveId" clId="{F7FA2B97-E35E-438C-9C30-DA6E3177B075}" dt="2025-11-21T15:37:32.854" v="5350" actId="1076"/>
          <ac:spMkLst>
            <pc:docMk/>
            <pc:sldMk cId="3762071604" sldId="366"/>
            <ac:spMk id="3" creationId="{FF1F1A1C-A44C-764E-F4A6-781065A33AC5}"/>
          </ac:spMkLst>
        </pc:spChg>
        <pc:picChg chg="add mod">
          <ac:chgData name="marc kono" userId="922de9ee4561828b" providerId="LiveId" clId="{F7FA2B97-E35E-438C-9C30-DA6E3177B075}" dt="2025-11-21T15:37:44.054" v="5353" actId="1076"/>
          <ac:picMkLst>
            <pc:docMk/>
            <pc:sldMk cId="3762071604" sldId="366"/>
            <ac:picMk id="6" creationId="{00DCB8C9-A014-99D2-E99C-D4E62A8EBE8E}"/>
          </ac:picMkLst>
        </pc:picChg>
        <pc:picChg chg="add mod">
          <ac:chgData name="marc kono" userId="922de9ee4561828b" providerId="LiveId" clId="{F7FA2B97-E35E-438C-9C30-DA6E3177B075}" dt="2025-11-21T15:37:47.396" v="5354" actId="1076"/>
          <ac:picMkLst>
            <pc:docMk/>
            <pc:sldMk cId="3762071604" sldId="366"/>
            <ac:picMk id="7" creationId="{E3A9610B-11F7-FE73-1C15-016C73BCAD77}"/>
          </ac:picMkLst>
        </pc:picChg>
      </pc:sldChg>
      <pc:sldChg chg="addSp delSp modSp mod modNotesTx">
        <pc:chgData name="marc kono" userId="922de9ee4561828b" providerId="LiveId" clId="{F7FA2B97-E35E-438C-9C30-DA6E3177B075}" dt="2025-11-21T19:05:15.427" v="5580" actId="20577"/>
        <pc:sldMkLst>
          <pc:docMk/>
          <pc:sldMk cId="2706011755" sldId="372"/>
        </pc:sldMkLst>
        <pc:spChg chg="mod">
          <ac:chgData name="marc kono" userId="922de9ee4561828b" providerId="LiveId" clId="{F7FA2B97-E35E-438C-9C30-DA6E3177B075}" dt="2025-11-20T19:10:20.705" v="3117" actId="1076"/>
          <ac:spMkLst>
            <pc:docMk/>
            <pc:sldMk cId="2706011755" sldId="372"/>
            <ac:spMk id="3" creationId="{ADBBE3B9-5DE8-5DAE-1135-9AE03E73E54E}"/>
          </ac:spMkLst>
        </pc:spChg>
        <pc:spChg chg="add mod">
          <ac:chgData name="marc kono" userId="922de9ee4561828b" providerId="LiveId" clId="{F7FA2B97-E35E-438C-9C30-DA6E3177B075}" dt="2025-11-20T19:11:04.912" v="3123" actId="14100"/>
          <ac:spMkLst>
            <pc:docMk/>
            <pc:sldMk cId="2706011755" sldId="372"/>
            <ac:spMk id="4" creationId="{8266A0E0-AAAE-43BF-A4A4-4E20055BE714}"/>
          </ac:spMkLst>
        </pc:spChg>
        <pc:spChg chg="mod">
          <ac:chgData name="marc kono" userId="922de9ee4561828b" providerId="LiveId" clId="{F7FA2B97-E35E-438C-9C30-DA6E3177B075}" dt="2025-11-20T19:10:14.564" v="3116" actId="1076"/>
          <ac:spMkLst>
            <pc:docMk/>
            <pc:sldMk cId="2706011755" sldId="372"/>
            <ac:spMk id="7" creationId="{76C1919E-8A10-6D60-A459-3E71A29B2D06}"/>
          </ac:spMkLst>
        </pc:spChg>
        <pc:picChg chg="mod">
          <ac:chgData name="marc kono" userId="922de9ee4561828b" providerId="LiveId" clId="{F7FA2B97-E35E-438C-9C30-DA6E3177B075}" dt="2025-11-20T19:10:26.086" v="3118" actId="1076"/>
          <ac:picMkLst>
            <pc:docMk/>
            <pc:sldMk cId="2706011755" sldId="372"/>
            <ac:picMk id="9" creationId="{FCD08E3A-568C-4532-4C85-EE769AA8897D}"/>
          </ac:picMkLst>
        </pc:picChg>
        <pc:picChg chg="add mod">
          <ac:chgData name="marc kono" userId="922de9ee4561828b" providerId="LiveId" clId="{F7FA2B97-E35E-438C-9C30-DA6E3177B075}" dt="2025-11-20T19:09:59.426" v="3114" actId="1076"/>
          <ac:picMkLst>
            <pc:docMk/>
            <pc:sldMk cId="2706011755" sldId="372"/>
            <ac:picMk id="1026" creationId="{D041D1D4-A31F-59DA-21AD-B583DB04365E}"/>
          </ac:picMkLst>
        </pc:picChg>
      </pc:sldChg>
      <pc:sldChg chg="delSp modSp mod delAnim modNotesTx">
        <pc:chgData name="marc kono" userId="922de9ee4561828b" providerId="LiveId" clId="{F7FA2B97-E35E-438C-9C30-DA6E3177B075}" dt="2025-11-21T18:40:14.961" v="5470" actId="255"/>
        <pc:sldMkLst>
          <pc:docMk/>
          <pc:sldMk cId="1150144116" sldId="373"/>
        </pc:sldMkLst>
        <pc:spChg chg="mod">
          <ac:chgData name="marc kono" userId="922de9ee4561828b" providerId="LiveId" clId="{F7FA2B97-E35E-438C-9C30-DA6E3177B075}" dt="2025-11-21T18:40:14.961" v="5470" actId="255"/>
          <ac:spMkLst>
            <pc:docMk/>
            <pc:sldMk cId="1150144116" sldId="373"/>
            <ac:spMk id="3" creationId="{748B4F4D-4B4D-7A1E-CAA9-1F97CB93963C}"/>
          </ac:spMkLst>
        </pc:spChg>
        <pc:spChg chg="mod">
          <ac:chgData name="marc kono" userId="922de9ee4561828b" providerId="LiveId" clId="{F7FA2B97-E35E-438C-9C30-DA6E3177B075}" dt="2025-11-21T18:31:32.574" v="5426" actId="2711"/>
          <ac:spMkLst>
            <pc:docMk/>
            <pc:sldMk cId="1150144116" sldId="373"/>
            <ac:spMk id="4" creationId="{601C21E2-FCB8-17FE-BC21-276CA72C78A7}"/>
          </ac:spMkLst>
        </pc:spChg>
        <pc:spChg chg="mod">
          <ac:chgData name="marc kono" userId="922de9ee4561828b" providerId="LiveId" clId="{F7FA2B97-E35E-438C-9C30-DA6E3177B075}" dt="2025-11-20T20:15:22.186" v="3524" actId="255"/>
          <ac:spMkLst>
            <pc:docMk/>
            <pc:sldMk cId="1150144116" sldId="373"/>
            <ac:spMk id="7" creationId="{E228C663-E2E5-BFF1-1C64-0B62F3B4D10A}"/>
          </ac:spMkLst>
        </pc:spChg>
        <pc:spChg chg="mod">
          <ac:chgData name="marc kono" userId="922de9ee4561828b" providerId="LiveId" clId="{F7FA2B97-E35E-438C-9C30-DA6E3177B075}" dt="2025-11-21T18:31:14.703" v="5423" actId="2711"/>
          <ac:spMkLst>
            <pc:docMk/>
            <pc:sldMk cId="1150144116" sldId="373"/>
            <ac:spMk id="10" creationId="{9AB9C67D-84A0-7D81-DBE7-35A2B274EE7B}"/>
          </ac:spMkLst>
        </pc:spChg>
        <pc:spChg chg="mod">
          <ac:chgData name="marc kono" userId="922de9ee4561828b" providerId="LiveId" clId="{F7FA2B97-E35E-438C-9C30-DA6E3177B075}" dt="2025-11-21T18:33:15.746" v="5435" actId="207"/>
          <ac:spMkLst>
            <pc:docMk/>
            <pc:sldMk cId="1150144116" sldId="373"/>
            <ac:spMk id="11" creationId="{3AD3B94F-44E8-3FE0-4636-95B993789669}"/>
          </ac:spMkLst>
        </pc:spChg>
        <pc:spChg chg="mod">
          <ac:chgData name="marc kono" userId="922de9ee4561828b" providerId="LiveId" clId="{F7FA2B97-E35E-438C-9C30-DA6E3177B075}" dt="2025-11-21T18:31:05.938" v="5422" actId="2711"/>
          <ac:spMkLst>
            <pc:docMk/>
            <pc:sldMk cId="1150144116" sldId="373"/>
            <ac:spMk id="16" creationId="{75FA50DE-6E3D-A0BF-608E-F5F79A2024D9}"/>
          </ac:spMkLst>
        </pc:spChg>
        <pc:spChg chg="mod">
          <ac:chgData name="marc kono" userId="922de9ee4561828b" providerId="LiveId" clId="{F7FA2B97-E35E-438C-9C30-DA6E3177B075}" dt="2025-11-21T18:31:48.410" v="5427" actId="14100"/>
          <ac:spMkLst>
            <pc:docMk/>
            <pc:sldMk cId="1150144116" sldId="373"/>
            <ac:spMk id="17" creationId="{E2CD4C42-8D58-FBF7-96E4-A44D5CA28D76}"/>
          </ac:spMkLst>
        </pc:spChg>
        <pc:spChg chg="mod">
          <ac:chgData name="marc kono" userId="922de9ee4561828b" providerId="LiveId" clId="{F7FA2B97-E35E-438C-9C30-DA6E3177B075}" dt="2025-11-21T18:33:26.336" v="5437" actId="207"/>
          <ac:spMkLst>
            <pc:docMk/>
            <pc:sldMk cId="1150144116" sldId="373"/>
            <ac:spMk id="18" creationId="{051769F8-72DE-3938-968F-0F80D524426D}"/>
          </ac:spMkLst>
        </pc:spChg>
        <pc:spChg chg="mod">
          <ac:chgData name="marc kono" userId="922de9ee4561828b" providerId="LiveId" clId="{F7FA2B97-E35E-438C-9C30-DA6E3177B075}" dt="2025-11-21T18:33:49.521" v="5439" actId="14100"/>
          <ac:spMkLst>
            <pc:docMk/>
            <pc:sldMk cId="1150144116" sldId="373"/>
            <ac:spMk id="20" creationId="{FA6DC0BB-E787-E0D9-AD17-6E3A18D230A9}"/>
          </ac:spMkLst>
        </pc:spChg>
      </pc:sldChg>
      <pc:sldChg chg="add setBg">
        <pc:chgData name="marc kono" userId="922de9ee4561828b" providerId="LiveId" clId="{F7FA2B97-E35E-438C-9C30-DA6E3177B075}" dt="2025-11-21T15:39:45.763" v="5362"/>
        <pc:sldMkLst>
          <pc:docMk/>
          <pc:sldMk cId="3625726578" sldId="384"/>
        </pc:sldMkLst>
      </pc:sldChg>
      <pc:sldChg chg="addSp delSp modSp mod modNotesTx">
        <pc:chgData name="marc kono" userId="922de9ee4561828b" providerId="LiveId" clId="{F7FA2B97-E35E-438C-9C30-DA6E3177B075}" dt="2025-11-21T18:44:20.447" v="5503" actId="20577"/>
        <pc:sldMkLst>
          <pc:docMk/>
          <pc:sldMk cId="1078611434" sldId="391"/>
        </pc:sldMkLst>
        <pc:spChg chg="mod">
          <ac:chgData name="marc kono" userId="922de9ee4561828b" providerId="LiveId" clId="{F7FA2B97-E35E-438C-9C30-DA6E3177B075}" dt="2025-11-21T18:40:57.782" v="5479" actId="20577"/>
          <ac:spMkLst>
            <pc:docMk/>
            <pc:sldMk cId="1078611434" sldId="391"/>
            <ac:spMk id="3" creationId="{143B9F3B-2464-E611-D796-7E8D9EFC2DEB}"/>
          </ac:spMkLst>
        </pc:spChg>
        <pc:spChg chg="add mod">
          <ac:chgData name="marc kono" userId="922de9ee4561828b" providerId="LiveId" clId="{F7FA2B97-E35E-438C-9C30-DA6E3177B075}" dt="2025-11-21T12:59:34.216" v="4231"/>
          <ac:spMkLst>
            <pc:docMk/>
            <pc:sldMk cId="1078611434" sldId="391"/>
            <ac:spMk id="8" creationId="{9E958FEA-3B35-0A2A-C1CA-D411E42F7526}"/>
          </ac:spMkLst>
        </pc:spChg>
      </pc:sldChg>
      <pc:sldChg chg="modSp mod modNotesTx">
        <pc:chgData name="marc kono" userId="922de9ee4561828b" providerId="LiveId" clId="{F7FA2B97-E35E-438C-9C30-DA6E3177B075}" dt="2025-11-21T18:46:23.124" v="5512" actId="20577"/>
        <pc:sldMkLst>
          <pc:docMk/>
          <pc:sldMk cId="3915116721" sldId="392"/>
        </pc:sldMkLst>
        <pc:spChg chg="mod">
          <ac:chgData name="marc kono" userId="922de9ee4561828b" providerId="LiveId" clId="{F7FA2B97-E35E-438C-9C30-DA6E3177B075}" dt="2025-11-21T15:01:36.464" v="5078" actId="1076"/>
          <ac:spMkLst>
            <pc:docMk/>
            <pc:sldMk cId="3915116721" sldId="392"/>
            <ac:spMk id="3" creationId="{72BD4698-4F9E-0D71-3AAE-141695EA0DA5}"/>
          </ac:spMkLst>
        </pc:spChg>
        <pc:spChg chg="mod">
          <ac:chgData name="marc kono" userId="922de9ee4561828b" providerId="LiveId" clId="{F7FA2B97-E35E-438C-9C30-DA6E3177B075}" dt="2025-11-20T20:18:30.125" v="3530" actId="207"/>
          <ac:spMkLst>
            <pc:docMk/>
            <pc:sldMk cId="3915116721" sldId="392"/>
            <ac:spMk id="9" creationId="{8951E0B5-200B-9AAF-D3FC-84B13C0A0B63}"/>
          </ac:spMkLst>
        </pc:spChg>
        <pc:spChg chg="mod">
          <ac:chgData name="marc kono" userId="922de9ee4561828b" providerId="LiveId" clId="{F7FA2B97-E35E-438C-9C30-DA6E3177B075}" dt="2025-11-21T18:46:23.124" v="5512" actId="20577"/>
          <ac:spMkLst>
            <pc:docMk/>
            <pc:sldMk cId="3915116721" sldId="392"/>
            <ac:spMk id="11" creationId="{F27B6522-B73D-ADAD-E7D2-2D445041A55A}"/>
          </ac:spMkLst>
        </pc:spChg>
        <pc:picChg chg="mod">
          <ac:chgData name="marc kono" userId="922de9ee4561828b" providerId="LiveId" clId="{F7FA2B97-E35E-438C-9C30-DA6E3177B075}" dt="2025-11-21T18:36:01.581" v="5469" actId="1076"/>
          <ac:picMkLst>
            <pc:docMk/>
            <pc:sldMk cId="3915116721" sldId="392"/>
            <ac:picMk id="13" creationId="{5B800BF8-484C-1363-DBA4-9B4F6FD0E93D}"/>
          </ac:picMkLst>
        </pc:picChg>
      </pc:sldChg>
      <pc:sldChg chg="delSp modSp mod modNotesTx">
        <pc:chgData name="marc kono" userId="922de9ee4561828b" providerId="LiveId" clId="{F7FA2B97-E35E-438C-9C30-DA6E3177B075}" dt="2025-11-21T15:17:16.244" v="5207" actId="20577"/>
        <pc:sldMkLst>
          <pc:docMk/>
          <pc:sldMk cId="70093387" sldId="393"/>
        </pc:sldMkLst>
        <pc:spChg chg="mod">
          <ac:chgData name="marc kono" userId="922de9ee4561828b" providerId="LiveId" clId="{F7FA2B97-E35E-438C-9C30-DA6E3177B075}" dt="2025-11-21T15:02:03.181" v="5082" actId="1076"/>
          <ac:spMkLst>
            <pc:docMk/>
            <pc:sldMk cId="70093387" sldId="393"/>
            <ac:spMk id="3" creationId="{1611163D-AF48-7430-29F3-39E7CCFC2E88}"/>
          </ac:spMkLst>
        </pc:spChg>
        <pc:spChg chg="mod">
          <ac:chgData name="marc kono" userId="922de9ee4561828b" providerId="LiveId" clId="{F7FA2B97-E35E-438C-9C30-DA6E3177B075}" dt="2025-11-20T20:18:36.409" v="3532" actId="207"/>
          <ac:spMkLst>
            <pc:docMk/>
            <pc:sldMk cId="70093387" sldId="393"/>
            <ac:spMk id="4" creationId="{5952D4F2-D56B-DB26-D4BF-FEC9492B63C0}"/>
          </ac:spMkLst>
        </pc:spChg>
        <pc:spChg chg="mod">
          <ac:chgData name="marc kono" userId="922de9ee4561828b" providerId="LiveId" clId="{F7FA2B97-E35E-438C-9C30-DA6E3177B075}" dt="2025-11-21T15:02:28.587" v="5085" actId="14100"/>
          <ac:spMkLst>
            <pc:docMk/>
            <pc:sldMk cId="70093387" sldId="393"/>
            <ac:spMk id="13" creationId="{7DECA55E-59F6-E648-79FE-D26F0DF38A1E}"/>
          </ac:spMkLst>
        </pc:spChg>
      </pc:sldChg>
      <pc:sldChg chg="delSp modSp mod addAnim delAnim modAnim modNotesTx">
        <pc:chgData name="marc kono" userId="922de9ee4561828b" providerId="LiveId" clId="{F7FA2B97-E35E-438C-9C30-DA6E3177B075}" dt="2025-11-21T18:49:25.777" v="5513" actId="20577"/>
        <pc:sldMkLst>
          <pc:docMk/>
          <pc:sldMk cId="3434046249" sldId="394"/>
        </pc:sldMkLst>
        <pc:spChg chg="mod">
          <ac:chgData name="marc kono" userId="922de9ee4561828b" providerId="LiveId" clId="{F7FA2B97-E35E-438C-9C30-DA6E3177B075}" dt="2025-11-21T15:04:47.082" v="5111" actId="1076"/>
          <ac:spMkLst>
            <pc:docMk/>
            <pc:sldMk cId="3434046249" sldId="394"/>
            <ac:spMk id="3" creationId="{B5B4DD63-058A-FA6D-4529-8FEDB6E344CD}"/>
          </ac:spMkLst>
        </pc:spChg>
        <pc:spChg chg="mod">
          <ac:chgData name="marc kono" userId="922de9ee4561828b" providerId="LiveId" clId="{F7FA2B97-E35E-438C-9C30-DA6E3177B075}" dt="2025-11-20T20:18:43.757" v="3534" actId="207"/>
          <ac:spMkLst>
            <pc:docMk/>
            <pc:sldMk cId="3434046249" sldId="394"/>
            <ac:spMk id="4" creationId="{5C6FB9F7-D034-E09B-99C0-93F9B24B4306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5" creationId="{9D4AF800-0610-BC25-E42C-EADAA0C2348B}"/>
          </ac:spMkLst>
        </pc:spChg>
        <pc:spChg chg="mod">
          <ac:chgData name="marc kono" userId="922de9ee4561828b" providerId="LiveId" clId="{F7FA2B97-E35E-438C-9C30-DA6E3177B075}" dt="2025-11-21T15:04:47.082" v="5111" actId="1076"/>
          <ac:spMkLst>
            <pc:docMk/>
            <pc:sldMk cId="3434046249" sldId="394"/>
            <ac:spMk id="6" creationId="{C4826F3F-7748-9334-93C2-8AE60B478056}"/>
          </ac:spMkLst>
        </pc:spChg>
        <pc:spChg chg="mod">
          <ac:chgData name="marc kono" userId="922de9ee4561828b" providerId="LiveId" clId="{F7FA2B97-E35E-438C-9C30-DA6E3177B075}" dt="2025-11-21T15:05:14.948" v="5121" actId="20577"/>
          <ac:spMkLst>
            <pc:docMk/>
            <pc:sldMk cId="3434046249" sldId="394"/>
            <ac:spMk id="8" creationId="{64CD6A53-19D2-938C-0C4A-B6041FCE05AD}"/>
          </ac:spMkLst>
        </pc:spChg>
        <pc:spChg chg="mod">
          <ac:chgData name="marc kono" userId="922de9ee4561828b" providerId="LiveId" clId="{F7FA2B97-E35E-438C-9C30-DA6E3177B075}" dt="2025-11-21T15:04:47.082" v="5111" actId="1076"/>
          <ac:spMkLst>
            <pc:docMk/>
            <pc:sldMk cId="3434046249" sldId="394"/>
            <ac:spMk id="40" creationId="{48B19D91-586A-1EF5-695A-E78EFC75259E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41" creationId="{466C7EB7-21E9-8591-14F5-44FA1C21C65B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43" creationId="{41679047-C211-A90C-2390-9C23E481D8F7}"/>
          </ac:spMkLst>
        </pc:spChg>
        <pc:spChg chg="mod">
          <ac:chgData name="marc kono" userId="922de9ee4561828b" providerId="LiveId" clId="{F7FA2B97-E35E-438C-9C30-DA6E3177B075}" dt="2025-11-21T15:04:47.082" v="5111" actId="1076"/>
          <ac:spMkLst>
            <pc:docMk/>
            <pc:sldMk cId="3434046249" sldId="394"/>
            <ac:spMk id="44" creationId="{EA477EB6-EE48-9984-0BE9-F934F788BDD8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50" creationId="{6E2CC80D-60EC-AFD3-948E-71C711E41AB0}"/>
          </ac:spMkLst>
        </pc:spChg>
        <pc:spChg chg="mod">
          <ac:chgData name="marc kono" userId="922de9ee4561828b" providerId="LiveId" clId="{F7FA2B97-E35E-438C-9C30-DA6E3177B075}" dt="2025-11-21T15:04:47.082" v="5111" actId="1076"/>
          <ac:spMkLst>
            <pc:docMk/>
            <pc:sldMk cId="3434046249" sldId="394"/>
            <ac:spMk id="52" creationId="{201BADA0-4109-A6B6-E3BC-AAB86D57E7D8}"/>
          </ac:spMkLst>
        </pc:spChg>
        <pc:spChg chg="mod">
          <ac:chgData name="marc kono" userId="922de9ee4561828b" providerId="LiveId" clId="{F7FA2B97-E35E-438C-9C30-DA6E3177B075}" dt="2025-11-21T15:04:47.082" v="5111" actId="1076"/>
          <ac:spMkLst>
            <pc:docMk/>
            <pc:sldMk cId="3434046249" sldId="394"/>
            <ac:spMk id="53" creationId="{60DDEA30-8483-817F-D62C-61041EAB1E55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54" creationId="{349AB27F-4EB3-867D-0BF8-80681F4940CB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55" creationId="{B1A88A09-E8BD-7DDD-7424-9A9EC2E3DABB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56" creationId="{FE5945B0-C093-BA1E-797A-677E45AE831A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58" creationId="{BFE9E41C-1A4F-B10E-139A-E46EF2DE5430}"/>
          </ac:spMkLst>
        </pc:spChg>
        <pc:spChg chg="mod">
          <ac:chgData name="marc kono" userId="922de9ee4561828b" providerId="LiveId" clId="{F7FA2B97-E35E-438C-9C30-DA6E3177B075}" dt="2025-11-21T15:04:54.009" v="5112" actId="1076"/>
          <ac:spMkLst>
            <pc:docMk/>
            <pc:sldMk cId="3434046249" sldId="394"/>
            <ac:spMk id="59" creationId="{1CA1C815-6206-FFB9-666F-42BE3FB04751}"/>
          </ac:spMkLst>
        </pc:spChg>
      </pc:sldChg>
      <pc:sldChg chg="modSp mod modNotesTx">
        <pc:chgData name="marc kono" userId="922de9ee4561828b" providerId="LiveId" clId="{F7FA2B97-E35E-438C-9C30-DA6E3177B075}" dt="2025-11-20T20:19:01.992" v="3539" actId="207"/>
        <pc:sldMkLst>
          <pc:docMk/>
          <pc:sldMk cId="2713330922" sldId="395"/>
        </pc:sldMkLst>
        <pc:spChg chg="mod">
          <ac:chgData name="marc kono" userId="922de9ee4561828b" providerId="LiveId" clId="{F7FA2B97-E35E-438C-9C30-DA6E3177B075}" dt="2025-11-20T20:19:01.992" v="3539" actId="207"/>
          <ac:spMkLst>
            <pc:docMk/>
            <pc:sldMk cId="2713330922" sldId="395"/>
            <ac:spMk id="4" creationId="{C2CAFE19-EC7D-9D76-2D0B-A81F4002A670}"/>
          </ac:spMkLst>
        </pc:spChg>
      </pc:sldChg>
      <pc:sldChg chg="modSp mod modNotesTx">
        <pc:chgData name="marc kono" userId="922de9ee4561828b" providerId="LiveId" clId="{F7FA2B97-E35E-438C-9C30-DA6E3177B075}" dt="2025-11-21T19:00:27.071" v="5561" actId="20577"/>
        <pc:sldMkLst>
          <pc:docMk/>
          <pc:sldMk cId="2227881419" sldId="410"/>
        </pc:sldMkLst>
        <pc:spChg chg="mod">
          <ac:chgData name="marc kono" userId="922de9ee4561828b" providerId="LiveId" clId="{F7FA2B97-E35E-438C-9C30-DA6E3177B075}" dt="2025-11-20T20:21:03.757" v="3571" actId="207"/>
          <ac:spMkLst>
            <pc:docMk/>
            <pc:sldMk cId="2227881419" sldId="410"/>
            <ac:spMk id="4" creationId="{8CDD4154-9DC9-06C1-89C7-A3937EFD47EF}"/>
          </ac:spMkLst>
        </pc:spChg>
      </pc:sldChg>
      <pc:sldChg chg="modSp mod modNotesTx">
        <pc:chgData name="marc kono" userId="922de9ee4561828b" providerId="LiveId" clId="{F7FA2B97-E35E-438C-9C30-DA6E3177B075}" dt="2025-11-21T15:33:06.584" v="5330" actId="20577"/>
        <pc:sldMkLst>
          <pc:docMk/>
          <pc:sldMk cId="1621024641" sldId="419"/>
        </pc:sldMkLst>
        <pc:spChg chg="mod">
          <ac:chgData name="marc kono" userId="922de9ee4561828b" providerId="LiveId" clId="{F7FA2B97-E35E-438C-9C30-DA6E3177B075}" dt="2025-11-20T20:19:58.710" v="3556" actId="20577"/>
          <ac:spMkLst>
            <pc:docMk/>
            <pc:sldMk cId="1621024641" sldId="419"/>
            <ac:spMk id="2" creationId="{02B8DADC-04EF-F5AF-44B1-75FFE29E94AD}"/>
          </ac:spMkLst>
        </pc:spChg>
        <pc:spChg chg="mod">
          <ac:chgData name="marc kono" userId="922de9ee4561828b" providerId="LiveId" clId="{F7FA2B97-E35E-438C-9C30-DA6E3177B075}" dt="2025-11-20T20:19:53.424" v="3553" actId="113"/>
          <ac:spMkLst>
            <pc:docMk/>
            <pc:sldMk cId="1621024641" sldId="419"/>
            <ac:spMk id="4" creationId="{4BEFE947-E480-BE5D-4F22-8F4C74ECB1D7}"/>
          </ac:spMkLst>
        </pc:spChg>
      </pc:sldChg>
      <pc:sldChg chg="addSp delSp modSp mod ord modAnim modNotesTx">
        <pc:chgData name="marc kono" userId="922de9ee4561828b" providerId="LiveId" clId="{F7FA2B97-E35E-438C-9C30-DA6E3177B075}" dt="2025-11-21T15:22:51.760" v="5271" actId="20577"/>
        <pc:sldMkLst>
          <pc:docMk/>
          <pc:sldMk cId="3974452782" sldId="423"/>
        </pc:sldMkLst>
        <pc:spChg chg="add mod">
          <ac:chgData name="marc kono" userId="922de9ee4561828b" providerId="LiveId" clId="{F7FA2B97-E35E-438C-9C30-DA6E3177B075}" dt="2025-11-21T12:51:41.140" v="4181" actId="1076"/>
          <ac:spMkLst>
            <pc:docMk/>
            <pc:sldMk cId="3974452782" sldId="423"/>
            <ac:spMk id="2" creationId="{C5101994-7C96-4353-B725-B7C8395EDF63}"/>
          </ac:spMkLst>
        </pc:spChg>
        <pc:spChg chg="add mod">
          <ac:chgData name="marc kono" userId="922de9ee4561828b" providerId="LiveId" clId="{F7FA2B97-E35E-438C-9C30-DA6E3177B075}" dt="2025-11-21T12:51:46.661" v="4182" actId="1076"/>
          <ac:spMkLst>
            <pc:docMk/>
            <pc:sldMk cId="3974452782" sldId="423"/>
            <ac:spMk id="3" creationId="{737B712A-47C9-979B-9525-53AF6A4D0C5E}"/>
          </ac:spMkLst>
        </pc:spChg>
        <pc:spChg chg="add mod">
          <ac:chgData name="marc kono" userId="922de9ee4561828b" providerId="LiveId" clId="{F7FA2B97-E35E-438C-9C30-DA6E3177B075}" dt="2025-11-21T12:52:36.642" v="4185" actId="1076"/>
          <ac:spMkLst>
            <pc:docMk/>
            <pc:sldMk cId="3974452782" sldId="423"/>
            <ac:spMk id="4" creationId="{278B95E2-7F7F-41BA-7C2D-A71587DCC2C8}"/>
          </ac:spMkLst>
        </pc:spChg>
        <pc:spChg chg="mod">
          <ac:chgData name="marc kono" userId="922de9ee4561828b" providerId="LiveId" clId="{F7FA2B97-E35E-438C-9C30-DA6E3177B075}" dt="2025-11-21T12:50:53.974" v="4175" actId="1076"/>
          <ac:spMkLst>
            <pc:docMk/>
            <pc:sldMk cId="3974452782" sldId="423"/>
            <ac:spMk id="8" creationId="{15DC747A-B488-9258-1640-16BB1D161241}"/>
          </ac:spMkLst>
        </pc:spChg>
        <pc:spChg chg="add del mod">
          <ac:chgData name="marc kono" userId="922de9ee4561828b" providerId="LiveId" clId="{F7FA2B97-E35E-438C-9C30-DA6E3177B075}" dt="2025-11-21T12:53:12.548" v="4187" actId="1076"/>
          <ac:spMkLst>
            <pc:docMk/>
            <pc:sldMk cId="3974452782" sldId="423"/>
            <ac:spMk id="22" creationId="{AC29AD02-242D-68F6-8030-EA1FAB50F421}"/>
          </ac:spMkLst>
        </pc:spChg>
        <pc:spChg chg="mod">
          <ac:chgData name="marc kono" userId="922de9ee4561828b" providerId="LiveId" clId="{F7FA2B97-E35E-438C-9C30-DA6E3177B075}" dt="2025-11-20T19:35:56.004" v="3234" actId="207"/>
          <ac:spMkLst>
            <pc:docMk/>
            <pc:sldMk cId="3974452782" sldId="423"/>
            <ac:spMk id="33" creationId="{350E8276-AEDB-2E89-122A-DA1A46574AB4}"/>
          </ac:spMkLst>
        </pc:spChg>
      </pc:sldChg>
      <pc:sldChg chg="addSp delSp modSp mod modAnim modNotesTx">
        <pc:chgData name="marc kono" userId="922de9ee4561828b" providerId="LiveId" clId="{F7FA2B97-E35E-438C-9C30-DA6E3177B075}" dt="2025-11-21T18:18:09.885" v="5399" actId="20577"/>
        <pc:sldMkLst>
          <pc:docMk/>
          <pc:sldMk cId="2762258365" sldId="424"/>
        </pc:sldMkLst>
        <pc:spChg chg="mod">
          <ac:chgData name="marc kono" userId="922de9ee4561828b" providerId="LiveId" clId="{F7FA2B97-E35E-438C-9C30-DA6E3177B075}" dt="2025-11-20T19:55:54.444" v="3278" actId="1076"/>
          <ac:spMkLst>
            <pc:docMk/>
            <pc:sldMk cId="2762258365" sldId="424"/>
            <ac:spMk id="2" creationId="{9ECD6CDC-0A8E-98AF-44AD-9C2337B1481C}"/>
          </ac:spMkLst>
        </pc:spChg>
        <pc:spChg chg="mod">
          <ac:chgData name="marc kono" userId="922de9ee4561828b" providerId="LiveId" clId="{F7FA2B97-E35E-438C-9C30-DA6E3177B075}" dt="2025-11-20T19:57:56.511" v="3306" actId="1076"/>
          <ac:spMkLst>
            <pc:docMk/>
            <pc:sldMk cId="2762258365" sldId="424"/>
            <ac:spMk id="3" creationId="{CA033A4A-C7BE-0F01-D1E6-CD4ACAFC41CD}"/>
          </ac:spMkLst>
        </pc:spChg>
        <pc:spChg chg="mod">
          <ac:chgData name="marc kono" userId="922de9ee4561828b" providerId="LiveId" clId="{F7FA2B97-E35E-438C-9C30-DA6E3177B075}" dt="2025-11-20T19:52:54.739" v="3237" actId="113"/>
          <ac:spMkLst>
            <pc:docMk/>
            <pc:sldMk cId="2762258365" sldId="424"/>
            <ac:spMk id="4" creationId="{8D5FD38C-6E3F-E918-8E8C-14ED0B09B7CC}"/>
          </ac:spMkLst>
        </pc:spChg>
        <pc:spChg chg="mod">
          <ac:chgData name="marc kono" userId="922de9ee4561828b" providerId="LiveId" clId="{F7FA2B97-E35E-438C-9C30-DA6E3177B075}" dt="2025-11-20T19:55:54.444" v="3278" actId="1076"/>
          <ac:spMkLst>
            <pc:docMk/>
            <pc:sldMk cId="2762258365" sldId="424"/>
            <ac:spMk id="5" creationId="{1B837E9D-39C3-1C35-64CE-F320D389DFA6}"/>
          </ac:spMkLst>
        </pc:spChg>
        <pc:spChg chg="mod">
          <ac:chgData name="marc kono" userId="922de9ee4561828b" providerId="LiveId" clId="{F7FA2B97-E35E-438C-9C30-DA6E3177B075}" dt="2025-11-20T19:58:10.650" v="3343" actId="20577"/>
          <ac:spMkLst>
            <pc:docMk/>
            <pc:sldMk cId="2762258365" sldId="424"/>
            <ac:spMk id="12" creationId="{6DCDFEE5-2F45-FABB-CF0B-6CCCB773457B}"/>
          </ac:spMkLst>
        </pc:spChg>
        <pc:picChg chg="mod modCrop">
          <ac:chgData name="marc kono" userId="922de9ee4561828b" providerId="LiveId" clId="{F7FA2B97-E35E-438C-9C30-DA6E3177B075}" dt="2025-11-20T19:57:11.439" v="3291" actId="1076"/>
          <ac:picMkLst>
            <pc:docMk/>
            <pc:sldMk cId="2762258365" sldId="424"/>
            <ac:picMk id="6" creationId="{0E2208C8-0333-AD8A-34CC-1A274A48B115}"/>
          </ac:picMkLst>
        </pc:picChg>
        <pc:picChg chg="mod">
          <ac:chgData name="marc kono" userId="922de9ee4561828b" providerId="LiveId" clId="{F7FA2B97-E35E-438C-9C30-DA6E3177B075}" dt="2025-11-20T19:55:54.444" v="3278" actId="1076"/>
          <ac:picMkLst>
            <pc:docMk/>
            <pc:sldMk cId="2762258365" sldId="424"/>
            <ac:picMk id="8" creationId="{CDFB18C0-2D7D-44DE-9473-D6F111EA6E8C}"/>
          </ac:picMkLst>
        </pc:picChg>
        <pc:picChg chg="mod">
          <ac:chgData name="marc kono" userId="922de9ee4561828b" providerId="LiveId" clId="{F7FA2B97-E35E-438C-9C30-DA6E3177B075}" dt="2025-11-20T19:56:06.474" v="3280" actId="1076"/>
          <ac:picMkLst>
            <pc:docMk/>
            <pc:sldMk cId="2762258365" sldId="424"/>
            <ac:picMk id="9" creationId="{7A7B9D3E-A874-9C56-AECD-504B09E116AC}"/>
          </ac:picMkLst>
        </pc:picChg>
      </pc:sldChg>
      <pc:sldChg chg="delSp modSp mod modAnim modNotesTx">
        <pc:chgData name="marc kono" userId="922de9ee4561828b" providerId="LiveId" clId="{F7FA2B97-E35E-438C-9C30-DA6E3177B075}" dt="2025-11-21T13:02:51.394" v="4270"/>
        <pc:sldMkLst>
          <pc:docMk/>
          <pc:sldMk cId="4269620803" sldId="425"/>
        </pc:sldMkLst>
        <pc:spChg chg="mod">
          <ac:chgData name="marc kono" userId="922de9ee4561828b" providerId="LiveId" clId="{F7FA2B97-E35E-438C-9C30-DA6E3177B075}" dt="2025-11-20T20:00:41.455" v="3364" actId="1076"/>
          <ac:spMkLst>
            <pc:docMk/>
            <pc:sldMk cId="4269620803" sldId="425"/>
            <ac:spMk id="3" creationId="{A5CA19E3-E8FA-283A-6AA3-38EF80111A4F}"/>
          </ac:spMkLst>
        </pc:spChg>
        <pc:spChg chg="mod">
          <ac:chgData name="marc kono" userId="922de9ee4561828b" providerId="LiveId" clId="{F7FA2B97-E35E-438C-9C30-DA6E3177B075}" dt="2025-11-20T19:54:56.973" v="3240" actId="207"/>
          <ac:spMkLst>
            <pc:docMk/>
            <pc:sldMk cId="4269620803" sldId="425"/>
            <ac:spMk id="4" creationId="{39199933-81E9-0032-C086-536A5B193AB2}"/>
          </ac:spMkLst>
        </pc:spChg>
        <pc:spChg chg="mod">
          <ac:chgData name="marc kono" userId="922de9ee4561828b" providerId="LiveId" clId="{F7FA2B97-E35E-438C-9C30-DA6E3177B075}" dt="2025-11-20T20:00:49.176" v="3365" actId="1076"/>
          <ac:spMkLst>
            <pc:docMk/>
            <pc:sldMk cId="4269620803" sldId="425"/>
            <ac:spMk id="5" creationId="{629C35A8-CE8A-75ED-CB48-D857A9E7FAB4}"/>
          </ac:spMkLst>
        </pc:spChg>
        <pc:spChg chg="mod">
          <ac:chgData name="marc kono" userId="922de9ee4561828b" providerId="LiveId" clId="{F7FA2B97-E35E-438C-9C30-DA6E3177B075}" dt="2025-11-20T19:58:28.570" v="3347"/>
          <ac:spMkLst>
            <pc:docMk/>
            <pc:sldMk cId="4269620803" sldId="425"/>
            <ac:spMk id="6" creationId="{07629D2A-6E20-849D-33A7-0056C99E6995}"/>
          </ac:spMkLst>
        </pc:spChg>
        <pc:spChg chg="mod">
          <ac:chgData name="marc kono" userId="922de9ee4561828b" providerId="LiveId" clId="{F7FA2B97-E35E-438C-9C30-DA6E3177B075}" dt="2025-11-20T20:00:33.114" v="3363" actId="1076"/>
          <ac:spMkLst>
            <pc:docMk/>
            <pc:sldMk cId="4269620803" sldId="425"/>
            <ac:spMk id="9" creationId="{F973C405-6B4F-97A8-97D1-6E32F0A68422}"/>
          </ac:spMkLst>
        </pc:spChg>
        <pc:spChg chg="mod">
          <ac:chgData name="marc kono" userId="922de9ee4561828b" providerId="LiveId" clId="{F7FA2B97-E35E-438C-9C30-DA6E3177B075}" dt="2025-11-20T20:00:33.114" v="3363" actId="1076"/>
          <ac:spMkLst>
            <pc:docMk/>
            <pc:sldMk cId="4269620803" sldId="425"/>
            <ac:spMk id="10" creationId="{2DC7247A-4D37-2BD8-4B7E-284EF306D4DD}"/>
          </ac:spMkLst>
        </pc:spChg>
        <pc:spChg chg="mod">
          <ac:chgData name="marc kono" userId="922de9ee4561828b" providerId="LiveId" clId="{F7FA2B97-E35E-438C-9C30-DA6E3177B075}" dt="2025-11-20T19:59:26.895" v="3355" actId="1076"/>
          <ac:spMkLst>
            <pc:docMk/>
            <pc:sldMk cId="4269620803" sldId="425"/>
            <ac:spMk id="11" creationId="{DFFA6D24-CFA4-23A0-C74B-CA64E42DC96D}"/>
          </ac:spMkLst>
        </pc:spChg>
        <pc:spChg chg="mod">
          <ac:chgData name="marc kono" userId="922de9ee4561828b" providerId="LiveId" clId="{F7FA2B97-E35E-438C-9C30-DA6E3177B075}" dt="2025-11-20T20:00:19.803" v="3361" actId="1076"/>
          <ac:spMkLst>
            <pc:docMk/>
            <pc:sldMk cId="4269620803" sldId="425"/>
            <ac:spMk id="12" creationId="{07869D74-722C-3D43-D9AF-28805F0410E7}"/>
          </ac:spMkLst>
        </pc:spChg>
        <pc:spChg chg="mod">
          <ac:chgData name="marc kono" userId="922de9ee4561828b" providerId="LiveId" clId="{F7FA2B97-E35E-438C-9C30-DA6E3177B075}" dt="2025-11-20T19:59:47.836" v="3357" actId="1076"/>
          <ac:spMkLst>
            <pc:docMk/>
            <pc:sldMk cId="4269620803" sldId="425"/>
            <ac:spMk id="13" creationId="{0FF835E8-6A56-FF7F-FA12-F77C7AA2CE24}"/>
          </ac:spMkLst>
        </pc:spChg>
        <pc:spChg chg="mod">
          <ac:chgData name="marc kono" userId="922de9ee4561828b" providerId="LiveId" clId="{F7FA2B97-E35E-438C-9C30-DA6E3177B075}" dt="2025-11-20T20:00:27.068" v="3362" actId="1076"/>
          <ac:spMkLst>
            <pc:docMk/>
            <pc:sldMk cId="4269620803" sldId="425"/>
            <ac:spMk id="14" creationId="{3CE905EB-9E2A-F8CC-4280-51813373A241}"/>
          </ac:spMkLst>
        </pc:spChg>
        <pc:picChg chg="mod">
          <ac:chgData name="marc kono" userId="922de9ee4561828b" providerId="LiveId" clId="{F7FA2B97-E35E-438C-9C30-DA6E3177B075}" dt="2025-11-20T19:59:18.734" v="3354" actId="14100"/>
          <ac:picMkLst>
            <pc:docMk/>
            <pc:sldMk cId="4269620803" sldId="425"/>
            <ac:picMk id="7" creationId="{599FDC71-D370-6AC5-866C-286531DA7168}"/>
          </ac:picMkLst>
        </pc:picChg>
        <pc:picChg chg="mod">
          <ac:chgData name="marc kono" userId="922de9ee4561828b" providerId="LiveId" clId="{F7FA2B97-E35E-438C-9C30-DA6E3177B075}" dt="2025-11-20T20:00:07.121" v="3360" actId="14100"/>
          <ac:picMkLst>
            <pc:docMk/>
            <pc:sldMk cId="4269620803" sldId="425"/>
            <ac:picMk id="8" creationId="{2AA785E7-1305-369A-3B2B-61C8598EDB2F}"/>
          </ac:picMkLst>
        </pc:picChg>
      </pc:sldChg>
      <pc:sldChg chg="addSp delSp modSp mod modNotesTx">
        <pc:chgData name="marc kono" userId="922de9ee4561828b" providerId="LiveId" clId="{F7FA2B97-E35E-438C-9C30-DA6E3177B075}" dt="2025-11-21T13:04:39.904" v="4313" actId="20577"/>
        <pc:sldMkLst>
          <pc:docMk/>
          <pc:sldMk cId="2548025602" sldId="426"/>
        </pc:sldMkLst>
        <pc:spChg chg="mod">
          <ac:chgData name="marc kono" userId="922de9ee4561828b" providerId="LiveId" clId="{F7FA2B97-E35E-438C-9C30-DA6E3177B075}" dt="2025-11-20T20:09:04.097" v="3454" actId="1076"/>
          <ac:spMkLst>
            <pc:docMk/>
            <pc:sldMk cId="2548025602" sldId="426"/>
            <ac:spMk id="3" creationId="{2A094D3B-8CF9-AF43-FFCF-B401559427C1}"/>
          </ac:spMkLst>
        </pc:spChg>
        <pc:spChg chg="mod">
          <ac:chgData name="marc kono" userId="922de9ee4561828b" providerId="LiveId" clId="{F7FA2B97-E35E-438C-9C30-DA6E3177B075}" dt="2025-11-20T20:06:12.540" v="3438" actId="207"/>
          <ac:spMkLst>
            <pc:docMk/>
            <pc:sldMk cId="2548025602" sldId="426"/>
            <ac:spMk id="4" creationId="{A06DBE4F-E28B-1725-1DFD-559FEDDF3D1E}"/>
          </ac:spMkLst>
        </pc:spChg>
        <pc:spChg chg="mod">
          <ac:chgData name="marc kono" userId="922de9ee4561828b" providerId="LiveId" clId="{F7FA2B97-E35E-438C-9C30-DA6E3177B075}" dt="2025-11-20T20:09:04.097" v="3454" actId="1076"/>
          <ac:spMkLst>
            <pc:docMk/>
            <pc:sldMk cId="2548025602" sldId="426"/>
            <ac:spMk id="6" creationId="{C725F4EA-3B54-DC05-7549-FFBB63EE3AC8}"/>
          </ac:spMkLst>
        </pc:spChg>
        <pc:spChg chg="mod">
          <ac:chgData name="marc kono" userId="922de9ee4561828b" providerId="LiveId" clId="{F7FA2B97-E35E-438C-9C30-DA6E3177B075}" dt="2025-11-20T20:10:03.538" v="3463" actId="1076"/>
          <ac:spMkLst>
            <pc:docMk/>
            <pc:sldMk cId="2548025602" sldId="426"/>
            <ac:spMk id="7" creationId="{58F70F69-BA35-3877-20B3-B8F40CFEDA5C}"/>
          </ac:spMkLst>
        </pc:spChg>
        <pc:spChg chg="mod">
          <ac:chgData name="marc kono" userId="922de9ee4561828b" providerId="LiveId" clId="{F7FA2B97-E35E-438C-9C30-DA6E3177B075}" dt="2025-11-20T20:08:47.188" v="3453" actId="14100"/>
          <ac:spMkLst>
            <pc:docMk/>
            <pc:sldMk cId="2548025602" sldId="426"/>
            <ac:spMk id="15" creationId="{27535434-AA99-AAA1-2168-A9B5BC6CE76B}"/>
          </ac:spMkLst>
        </pc:spChg>
        <pc:spChg chg="mod">
          <ac:chgData name="marc kono" userId="922de9ee4561828b" providerId="LiveId" clId="{F7FA2B97-E35E-438C-9C30-DA6E3177B075}" dt="2025-11-20T20:08:47.188" v="3453" actId="14100"/>
          <ac:spMkLst>
            <pc:docMk/>
            <pc:sldMk cId="2548025602" sldId="426"/>
            <ac:spMk id="16" creationId="{35EC718A-43DF-57BF-5050-AA83E7C623F1}"/>
          </ac:spMkLst>
        </pc:spChg>
        <pc:spChg chg="mod">
          <ac:chgData name="marc kono" userId="922de9ee4561828b" providerId="LiveId" clId="{F7FA2B97-E35E-438C-9C30-DA6E3177B075}" dt="2025-11-20T20:10:00.127" v="3462" actId="1076"/>
          <ac:spMkLst>
            <pc:docMk/>
            <pc:sldMk cId="2548025602" sldId="426"/>
            <ac:spMk id="17" creationId="{F0417D86-7AD6-2E4D-9295-62D1D49C6E40}"/>
          </ac:spMkLst>
        </pc:spChg>
        <pc:spChg chg="mod">
          <ac:chgData name="marc kono" userId="922de9ee4561828b" providerId="LiveId" clId="{F7FA2B97-E35E-438C-9C30-DA6E3177B075}" dt="2025-11-20T20:09:43.387" v="3460" actId="1076"/>
          <ac:spMkLst>
            <pc:docMk/>
            <pc:sldMk cId="2548025602" sldId="426"/>
            <ac:spMk id="18" creationId="{19C0036F-6E6A-7328-6B82-A944C101F347}"/>
          </ac:spMkLst>
        </pc:spChg>
        <pc:spChg chg="mod">
          <ac:chgData name="marc kono" userId="922de9ee4561828b" providerId="LiveId" clId="{F7FA2B97-E35E-438C-9C30-DA6E3177B075}" dt="2025-11-20T20:09:43.387" v="3460" actId="1076"/>
          <ac:spMkLst>
            <pc:docMk/>
            <pc:sldMk cId="2548025602" sldId="426"/>
            <ac:spMk id="19" creationId="{12B0D2F1-D727-B655-E3B8-DB6D131218C6}"/>
          </ac:spMkLst>
        </pc:spChg>
        <pc:picChg chg="mod">
          <ac:chgData name="marc kono" userId="922de9ee4561828b" providerId="LiveId" clId="{F7FA2B97-E35E-438C-9C30-DA6E3177B075}" dt="2025-11-20T20:09:43.387" v="3460" actId="1076"/>
          <ac:picMkLst>
            <pc:docMk/>
            <pc:sldMk cId="2548025602" sldId="426"/>
            <ac:picMk id="9" creationId="{BF6421FA-2C52-F88A-834E-AC1EE43FFFAD}"/>
          </ac:picMkLst>
        </pc:picChg>
        <pc:picChg chg="mod ord">
          <ac:chgData name="marc kono" userId="922de9ee4561828b" providerId="LiveId" clId="{F7FA2B97-E35E-438C-9C30-DA6E3177B075}" dt="2025-11-20T20:08:47.188" v="3453" actId="14100"/>
          <ac:picMkLst>
            <pc:docMk/>
            <pc:sldMk cId="2548025602" sldId="426"/>
            <ac:picMk id="11" creationId="{0B21CCDB-7AD9-67DB-4AB2-09BF817A5923}"/>
          </ac:picMkLst>
        </pc:picChg>
        <pc:cxnChg chg="mod">
          <ac:chgData name="marc kono" userId="922de9ee4561828b" providerId="LiveId" clId="{F7FA2B97-E35E-438C-9C30-DA6E3177B075}" dt="2025-11-20T20:09:04.097" v="3454" actId="1076"/>
          <ac:cxnSpMkLst>
            <pc:docMk/>
            <pc:sldMk cId="2548025602" sldId="426"/>
            <ac:cxnSpMk id="12" creationId="{D555267D-6E93-FD87-CC99-AAA59EF42D42}"/>
          </ac:cxnSpMkLst>
        </pc:cxnChg>
      </pc:sldChg>
      <pc:sldChg chg="addSp delSp modSp mod modAnim modNotesTx">
        <pc:chgData name="marc kono" userId="922de9ee4561828b" providerId="LiveId" clId="{F7FA2B97-E35E-438C-9C30-DA6E3177B075}" dt="2025-11-21T15:13:20.367" v="5182" actId="20577"/>
        <pc:sldMkLst>
          <pc:docMk/>
          <pc:sldMk cId="1506542639" sldId="427"/>
        </pc:sldMkLst>
        <pc:spChg chg="mod">
          <ac:chgData name="marc kono" userId="922de9ee4561828b" providerId="LiveId" clId="{F7FA2B97-E35E-438C-9C30-DA6E3177B075}" dt="2025-11-20T20:13:17.155" v="3510" actId="1076"/>
          <ac:spMkLst>
            <pc:docMk/>
            <pc:sldMk cId="1506542639" sldId="427"/>
            <ac:spMk id="2" creationId="{ACDD7AC6-0AAD-1531-253D-487E80D8D1A2}"/>
          </ac:spMkLst>
        </pc:spChg>
        <pc:spChg chg="mod">
          <ac:chgData name="marc kono" userId="922de9ee4561828b" providerId="LiveId" clId="{F7FA2B97-E35E-438C-9C30-DA6E3177B075}" dt="2025-11-20T20:11:08.461" v="3492" actId="207"/>
          <ac:spMkLst>
            <pc:docMk/>
            <pc:sldMk cId="1506542639" sldId="427"/>
            <ac:spMk id="4" creationId="{4E821179-0FE7-EA6A-850A-566134ACBE98}"/>
          </ac:spMkLst>
        </pc:spChg>
        <pc:spChg chg="mod">
          <ac:chgData name="marc kono" userId="922de9ee4561828b" providerId="LiveId" clId="{F7FA2B97-E35E-438C-9C30-DA6E3177B075}" dt="2025-11-20T20:13:07.084" v="3509" actId="1076"/>
          <ac:spMkLst>
            <pc:docMk/>
            <pc:sldMk cId="1506542639" sldId="427"/>
            <ac:spMk id="8" creationId="{CF74D8EB-5C41-F63B-AA21-0E0F3C1D1F9B}"/>
          </ac:spMkLst>
        </pc:spChg>
        <pc:spChg chg="add mod">
          <ac:chgData name="marc kono" userId="922de9ee4561828b" providerId="LiveId" clId="{F7FA2B97-E35E-438C-9C30-DA6E3177B075}" dt="2025-11-20T20:10:27.898" v="3489" actId="121"/>
          <ac:spMkLst>
            <pc:docMk/>
            <pc:sldMk cId="1506542639" sldId="427"/>
            <ac:spMk id="10" creationId="{4439105E-C2E3-2030-87EC-2865F333CE38}"/>
          </ac:spMkLst>
        </pc:spChg>
        <pc:spChg chg="mod">
          <ac:chgData name="marc kono" userId="922de9ee4561828b" providerId="LiveId" clId="{F7FA2B97-E35E-438C-9C30-DA6E3177B075}" dt="2025-11-20T20:12:35.887" v="3503" actId="1076"/>
          <ac:spMkLst>
            <pc:docMk/>
            <pc:sldMk cId="1506542639" sldId="427"/>
            <ac:spMk id="11" creationId="{509D1432-7EB2-768F-8828-7F7F07C19F6B}"/>
          </ac:spMkLst>
        </pc:spChg>
        <pc:spChg chg="mod">
          <ac:chgData name="marc kono" userId="922de9ee4561828b" providerId="LiveId" clId="{F7FA2B97-E35E-438C-9C30-DA6E3177B075}" dt="2025-11-20T20:11:49.598" v="3496" actId="1076"/>
          <ac:spMkLst>
            <pc:docMk/>
            <pc:sldMk cId="1506542639" sldId="427"/>
            <ac:spMk id="12" creationId="{4C27EBA9-AA86-69EB-1E7E-9A2612766399}"/>
          </ac:spMkLst>
        </pc:spChg>
        <pc:spChg chg="mod">
          <ac:chgData name="marc kono" userId="922de9ee4561828b" providerId="LiveId" clId="{F7FA2B97-E35E-438C-9C30-DA6E3177B075}" dt="2025-11-20T20:12:40.440" v="3504" actId="1076"/>
          <ac:spMkLst>
            <pc:docMk/>
            <pc:sldMk cId="1506542639" sldId="427"/>
            <ac:spMk id="13" creationId="{CB7AC5BB-5A52-79FF-A5AE-B3C192038C71}"/>
          </ac:spMkLst>
        </pc:spChg>
        <pc:spChg chg="mod">
          <ac:chgData name="marc kono" userId="922de9ee4561828b" providerId="LiveId" clId="{F7FA2B97-E35E-438C-9C30-DA6E3177B075}" dt="2025-11-20T20:12:56.976" v="3508" actId="1076"/>
          <ac:spMkLst>
            <pc:docMk/>
            <pc:sldMk cId="1506542639" sldId="427"/>
            <ac:spMk id="14" creationId="{A8BB72A1-F9B8-D0DA-C7E4-1B92F452A4E5}"/>
          </ac:spMkLst>
        </pc:spChg>
        <pc:picChg chg="mod">
          <ac:chgData name="marc kono" userId="922de9ee4561828b" providerId="LiveId" clId="{F7FA2B97-E35E-438C-9C30-DA6E3177B075}" dt="2025-11-20T20:12:49.876" v="3507" actId="1076"/>
          <ac:picMkLst>
            <pc:docMk/>
            <pc:sldMk cId="1506542639" sldId="427"/>
            <ac:picMk id="5" creationId="{D649A5D7-E12A-1E70-A8E1-0A402A4A76A3}"/>
          </ac:picMkLst>
        </pc:picChg>
        <pc:picChg chg="mod">
          <ac:chgData name="marc kono" userId="922de9ee4561828b" providerId="LiveId" clId="{F7FA2B97-E35E-438C-9C30-DA6E3177B075}" dt="2025-11-20T20:12:31.302" v="3502" actId="1076"/>
          <ac:picMkLst>
            <pc:docMk/>
            <pc:sldMk cId="1506542639" sldId="427"/>
            <ac:picMk id="6" creationId="{FB44248D-DB8A-A336-819E-D6E8123F9D81}"/>
          </ac:picMkLst>
        </pc:picChg>
      </pc:sldChg>
      <pc:sldChg chg="addSp delSp modSp mod modAnim modNotesTx">
        <pc:chgData name="marc kono" userId="922de9ee4561828b" providerId="LiveId" clId="{F7FA2B97-E35E-438C-9C30-DA6E3177B075}" dt="2025-11-21T13:11:09.734" v="4383" actId="20577"/>
        <pc:sldMkLst>
          <pc:docMk/>
          <pc:sldMk cId="983388277" sldId="428"/>
        </pc:sldMkLst>
        <pc:spChg chg="mod">
          <ac:chgData name="marc kono" userId="922de9ee4561828b" providerId="LiveId" clId="{F7FA2B97-E35E-438C-9C30-DA6E3177B075}" dt="2025-11-20T20:14:02.060" v="3513" actId="113"/>
          <ac:spMkLst>
            <pc:docMk/>
            <pc:sldMk cId="983388277" sldId="428"/>
            <ac:spMk id="4" creationId="{F504937B-93AD-1B4C-A7D6-35BFC70DE866}"/>
          </ac:spMkLst>
        </pc:spChg>
      </pc:sldChg>
      <pc:sldChg chg="delSp modSp mod modNotesTx">
        <pc:chgData name="marc kono" userId="922de9ee4561828b" providerId="LiveId" clId="{F7FA2B97-E35E-438C-9C30-DA6E3177B075}" dt="2025-11-21T18:51:17.849" v="5518" actId="20577"/>
        <pc:sldMkLst>
          <pc:docMk/>
          <pc:sldMk cId="2589225510" sldId="433"/>
        </pc:sldMkLst>
        <pc:spChg chg="mod">
          <ac:chgData name="marc kono" userId="922de9ee4561828b" providerId="LiveId" clId="{F7FA2B97-E35E-438C-9C30-DA6E3177B075}" dt="2025-11-20T20:18:53.965" v="3537" actId="207"/>
          <ac:spMkLst>
            <pc:docMk/>
            <pc:sldMk cId="2589225510" sldId="433"/>
            <ac:spMk id="4" creationId="{195852D2-C177-B865-19AA-779203954E91}"/>
          </ac:spMkLst>
        </pc:spChg>
      </pc:sldChg>
      <pc:sldChg chg="addSp delSp modSp mod addAnim delAnim modAnim modNotesTx">
        <pc:chgData name="marc kono" userId="922de9ee4561828b" providerId="LiveId" clId="{F7FA2B97-E35E-438C-9C30-DA6E3177B075}" dt="2025-11-21T15:34:04.204" v="5332" actId="20577"/>
        <pc:sldMkLst>
          <pc:docMk/>
          <pc:sldMk cId="2098836596" sldId="434"/>
        </pc:sldMkLst>
        <pc:spChg chg="mod">
          <ac:chgData name="marc kono" userId="922de9ee4561828b" providerId="LiveId" clId="{F7FA2B97-E35E-438C-9C30-DA6E3177B075}" dt="2025-11-21T14:34:29.027" v="4588" actId="1076"/>
          <ac:spMkLst>
            <pc:docMk/>
            <pc:sldMk cId="2098836596" sldId="434"/>
            <ac:spMk id="2" creationId="{6057D9BA-D952-18F9-AD98-E2AADF5A0B18}"/>
          </ac:spMkLst>
        </pc:spChg>
        <pc:spChg chg="mod">
          <ac:chgData name="marc kono" userId="922de9ee4561828b" providerId="LiveId" clId="{F7FA2B97-E35E-438C-9C30-DA6E3177B075}" dt="2025-11-20T20:20:11.844" v="3559" actId="113"/>
          <ac:spMkLst>
            <pc:docMk/>
            <pc:sldMk cId="2098836596" sldId="434"/>
            <ac:spMk id="4" creationId="{C99ACD72-0AB2-2B60-EC7D-2667C62802A2}"/>
          </ac:spMkLst>
        </pc:spChg>
        <pc:spChg chg="add mod">
          <ac:chgData name="marc kono" userId="922de9ee4561828b" providerId="LiveId" clId="{F7FA2B97-E35E-438C-9C30-DA6E3177B075}" dt="2025-11-21T14:33:00.053" v="4581" actId="20577"/>
          <ac:spMkLst>
            <pc:docMk/>
            <pc:sldMk cId="2098836596" sldId="434"/>
            <ac:spMk id="5" creationId="{BE19E248-9A37-CB36-19E0-FDF865E2E416}"/>
          </ac:spMkLst>
        </pc:spChg>
        <pc:spChg chg="mod">
          <ac:chgData name="marc kono" userId="922de9ee4561828b" providerId="LiveId" clId="{F7FA2B97-E35E-438C-9C30-DA6E3177B075}" dt="2025-11-21T14:31:17.339" v="4557" actId="20577"/>
          <ac:spMkLst>
            <pc:docMk/>
            <pc:sldMk cId="2098836596" sldId="434"/>
            <ac:spMk id="7" creationId="{FCF2B2C9-6F72-A56D-01E8-453ABEF1DFBF}"/>
          </ac:spMkLst>
        </pc:spChg>
        <pc:spChg chg="mod">
          <ac:chgData name="marc kono" userId="922de9ee4561828b" providerId="LiveId" clId="{F7FA2B97-E35E-438C-9C30-DA6E3177B075}" dt="2025-11-21T14:31:53.853" v="4560" actId="20577"/>
          <ac:spMkLst>
            <pc:docMk/>
            <pc:sldMk cId="2098836596" sldId="434"/>
            <ac:spMk id="9" creationId="{508ACE10-A893-593A-6149-F6D1288AE49A}"/>
          </ac:spMkLst>
        </pc:spChg>
        <pc:spChg chg="add mod">
          <ac:chgData name="marc kono" userId="922de9ee4561828b" providerId="LiveId" clId="{F7FA2B97-E35E-438C-9C30-DA6E3177B075}" dt="2025-11-21T14:33:52.654" v="4586" actId="1076"/>
          <ac:spMkLst>
            <pc:docMk/>
            <pc:sldMk cId="2098836596" sldId="434"/>
            <ac:spMk id="16" creationId="{D758EC66-4F39-407C-5679-CE3FCF8F5EB0}"/>
          </ac:spMkLst>
        </pc:spChg>
      </pc:sldChg>
      <pc:sldChg chg="addSp delSp modSp mod addAnim delAnim modAnim modNotesTx">
        <pc:chgData name="marc kono" userId="922de9ee4561828b" providerId="LiveId" clId="{F7FA2B97-E35E-438C-9C30-DA6E3177B075}" dt="2025-11-20T23:32:24.743" v="3575"/>
        <pc:sldMkLst>
          <pc:docMk/>
          <pc:sldMk cId="1458661601" sldId="439"/>
        </pc:sldMkLst>
        <pc:spChg chg="add mod">
          <ac:chgData name="marc kono" userId="922de9ee4561828b" providerId="LiveId" clId="{F7FA2B97-E35E-438C-9C30-DA6E3177B075}" dt="2025-11-20T19:30:31.946" v="3159"/>
          <ac:spMkLst>
            <pc:docMk/>
            <pc:sldMk cId="1458661601" sldId="439"/>
            <ac:spMk id="2" creationId="{0FD889CD-087F-0A9B-732D-0ECA865A7907}"/>
          </ac:spMkLst>
        </pc:spChg>
        <pc:spChg chg="add mod">
          <ac:chgData name="marc kono" userId="922de9ee4561828b" providerId="LiveId" clId="{F7FA2B97-E35E-438C-9C30-DA6E3177B075}" dt="2025-11-20T19:30:31.946" v="3159"/>
          <ac:spMkLst>
            <pc:docMk/>
            <pc:sldMk cId="1458661601" sldId="439"/>
            <ac:spMk id="4" creationId="{7FD4FEE8-92BC-254F-A04C-50A1CEC2665D}"/>
          </ac:spMkLst>
        </pc:spChg>
        <pc:spChg chg="mod">
          <ac:chgData name="marc kono" userId="922de9ee4561828b" providerId="LiveId" clId="{F7FA2B97-E35E-438C-9C30-DA6E3177B075}" dt="2025-11-20T19:31:00.231" v="3189" actId="20577"/>
          <ac:spMkLst>
            <pc:docMk/>
            <pc:sldMk cId="1458661601" sldId="439"/>
            <ac:spMk id="6" creationId="{22BA9404-4AE1-C0CE-0F49-18C07B582B22}"/>
          </ac:spMkLst>
        </pc:spChg>
        <pc:spChg chg="mod">
          <ac:chgData name="marc kono" userId="922de9ee4561828b" providerId="LiveId" clId="{F7FA2B97-E35E-438C-9C30-DA6E3177B075}" dt="2025-11-20T19:33:21.654" v="3222" actId="207"/>
          <ac:spMkLst>
            <pc:docMk/>
            <pc:sldMk cId="1458661601" sldId="439"/>
            <ac:spMk id="25" creationId="{431217DA-A5DE-7448-7AC5-661EE854BF4A}"/>
          </ac:spMkLst>
        </pc:spChg>
      </pc:sldChg>
      <pc:sldChg chg="modSp mod modNotesTx">
        <pc:chgData name="marc kono" userId="922de9ee4561828b" providerId="LiveId" clId="{F7FA2B97-E35E-438C-9C30-DA6E3177B075}" dt="2025-11-21T12:37:04.855" v="4015" actId="20577"/>
        <pc:sldMkLst>
          <pc:docMk/>
          <pc:sldMk cId="1931524731" sldId="442"/>
        </pc:sldMkLst>
        <pc:spChg chg="mod">
          <ac:chgData name="marc kono" userId="922de9ee4561828b" providerId="LiveId" clId="{F7FA2B97-E35E-438C-9C30-DA6E3177B075}" dt="2025-11-20T19:30:15.172" v="3157" actId="1076"/>
          <ac:spMkLst>
            <pc:docMk/>
            <pc:sldMk cId="1931524731" sldId="442"/>
            <ac:spMk id="10" creationId="{F4C84B00-EBC4-EA2E-DFFE-9675F38680E1}"/>
          </ac:spMkLst>
        </pc:spChg>
        <pc:spChg chg="mod">
          <ac:chgData name="marc kono" userId="922de9ee4561828b" providerId="LiveId" clId="{F7FA2B97-E35E-438C-9C30-DA6E3177B075}" dt="2025-11-13T06:47:54.739" v="3025" actId="20577"/>
          <ac:spMkLst>
            <pc:docMk/>
            <pc:sldMk cId="1931524731" sldId="442"/>
            <ac:spMk id="11" creationId="{6995A0B9-4D4D-149F-6DAE-BD63A40F82C4}"/>
          </ac:spMkLst>
        </pc:spChg>
        <pc:spChg chg="mod">
          <ac:chgData name="marc kono" userId="922de9ee4561828b" providerId="LiveId" clId="{F7FA2B97-E35E-438C-9C30-DA6E3177B075}" dt="2025-11-20T19:32:07.633" v="3220" actId="207"/>
          <ac:spMkLst>
            <pc:docMk/>
            <pc:sldMk cId="1931524731" sldId="442"/>
            <ac:spMk id="25" creationId="{1CB1F3E0-15E3-B1C4-AAE7-9F93D4F2CE18}"/>
          </ac:spMkLst>
        </pc:spChg>
        <pc:spChg chg="mod">
          <ac:chgData name="marc kono" userId="922de9ee4561828b" providerId="LiveId" clId="{F7FA2B97-E35E-438C-9C30-DA6E3177B075}" dt="2025-11-20T19:29:21.331" v="3154" actId="1076"/>
          <ac:spMkLst>
            <pc:docMk/>
            <pc:sldMk cId="1931524731" sldId="442"/>
            <ac:spMk id="26" creationId="{D09B51E8-B06B-0782-BACB-83AD429DA24F}"/>
          </ac:spMkLst>
        </pc:spChg>
      </pc:sldChg>
      <pc:sldChg chg="modSp mod modNotesTx">
        <pc:chgData name="marc kono" userId="922de9ee4561828b" providerId="LiveId" clId="{F7FA2B97-E35E-438C-9C30-DA6E3177B075}" dt="2025-11-21T12:35:37.761" v="3983" actId="20577"/>
        <pc:sldMkLst>
          <pc:docMk/>
          <pc:sldMk cId="3779874563" sldId="444"/>
        </pc:sldMkLst>
        <pc:spChg chg="mod">
          <ac:chgData name="marc kono" userId="922de9ee4561828b" providerId="LiveId" clId="{F7FA2B97-E35E-438C-9C30-DA6E3177B075}" dt="2025-11-20T20:02:32.761" v="3403" actId="20577"/>
          <ac:spMkLst>
            <pc:docMk/>
            <pc:sldMk cId="3779874563" sldId="444"/>
            <ac:spMk id="5" creationId="{D97EFBA4-46C7-05F9-3590-DE7C5C2F2858}"/>
          </ac:spMkLst>
        </pc:spChg>
        <pc:spChg chg="mod">
          <ac:chgData name="marc kono" userId="922de9ee4561828b" providerId="LiveId" clId="{F7FA2B97-E35E-438C-9C30-DA6E3177B075}" dt="2025-11-20T19:31:30.658" v="3218" actId="1076"/>
          <ac:spMkLst>
            <pc:docMk/>
            <pc:sldMk cId="3779874563" sldId="444"/>
            <ac:spMk id="25" creationId="{6934FB30-5B71-784B-143D-1EB896CCF9AB}"/>
          </ac:spMkLst>
        </pc:spChg>
      </pc:sldChg>
      <pc:sldChg chg="addSp delSp modSp mod">
        <pc:chgData name="marc kono" userId="922de9ee4561828b" providerId="LiveId" clId="{F7FA2B97-E35E-438C-9C30-DA6E3177B075}" dt="2025-11-20T20:02:25.449" v="3388" actId="20577"/>
        <pc:sldMkLst>
          <pc:docMk/>
          <pc:sldMk cId="3483819371" sldId="445"/>
        </pc:sldMkLst>
        <pc:spChg chg="add mod">
          <ac:chgData name="marc kono" userId="922de9ee4561828b" providerId="LiveId" clId="{F7FA2B97-E35E-438C-9C30-DA6E3177B075}" dt="2025-11-20T20:02:25.449" v="3388" actId="20577"/>
          <ac:spMkLst>
            <pc:docMk/>
            <pc:sldMk cId="3483819371" sldId="445"/>
            <ac:spMk id="4" creationId="{9929C184-989C-DF25-100E-A39D02ADCEFB}"/>
          </ac:spMkLst>
        </pc:spChg>
        <pc:spChg chg="mod">
          <ac:chgData name="marc kono" userId="922de9ee4561828b" providerId="LiveId" clId="{F7FA2B97-E35E-438C-9C30-DA6E3177B075}" dt="2025-11-20T19:33:47.589" v="3226" actId="207"/>
          <ac:spMkLst>
            <pc:docMk/>
            <pc:sldMk cId="3483819371" sldId="445"/>
            <ac:spMk id="25" creationId="{23D17FE9-105B-AB05-4F00-30F0D7FA478E}"/>
          </ac:spMkLst>
        </pc:spChg>
      </pc:sldChg>
      <pc:sldChg chg="addSp delSp modSp mod modNotesTx">
        <pc:chgData name="marc kono" userId="922de9ee4561828b" providerId="LiveId" clId="{F7FA2B97-E35E-438C-9C30-DA6E3177B075}" dt="2025-11-21T18:19:26.065" v="5421" actId="20577"/>
        <pc:sldMkLst>
          <pc:docMk/>
          <pc:sldMk cId="2893326944" sldId="446"/>
        </pc:sldMkLst>
        <pc:spChg chg="add mod">
          <ac:chgData name="marc kono" userId="922de9ee4561828b" providerId="LiveId" clId="{F7FA2B97-E35E-438C-9C30-DA6E3177B075}" dt="2025-11-20T20:03:09.677" v="3418" actId="20577"/>
          <ac:spMkLst>
            <pc:docMk/>
            <pc:sldMk cId="2893326944" sldId="446"/>
            <ac:spMk id="2" creationId="{819AB1E3-8E59-4087-DDA9-D8D8A8F76B88}"/>
          </ac:spMkLst>
        </pc:spChg>
        <pc:spChg chg="mod">
          <ac:chgData name="marc kono" userId="922de9ee4561828b" providerId="LiveId" clId="{F7FA2B97-E35E-438C-9C30-DA6E3177B075}" dt="2025-11-20T20:01:02.689" v="3367" actId="207"/>
          <ac:spMkLst>
            <pc:docMk/>
            <pc:sldMk cId="2893326944" sldId="446"/>
            <ac:spMk id="25" creationId="{E09C8C47-D7BB-DEDB-715E-020AB4103E04}"/>
          </ac:spMkLst>
        </pc:spChg>
      </pc:sldChg>
      <pc:sldChg chg="addSp delSp modSp mod modNotesTx">
        <pc:chgData name="marc kono" userId="922de9ee4561828b" providerId="LiveId" clId="{F7FA2B97-E35E-438C-9C30-DA6E3177B075}" dt="2025-11-21T13:11:26.283" v="4395" actId="20577"/>
        <pc:sldMkLst>
          <pc:docMk/>
          <pc:sldMk cId="2434207182" sldId="447"/>
        </pc:sldMkLst>
        <pc:spChg chg="add mod">
          <ac:chgData name="marc kono" userId="922de9ee4561828b" providerId="LiveId" clId="{F7FA2B97-E35E-438C-9C30-DA6E3177B075}" dt="2025-11-20T20:15:03.435" v="3522" actId="207"/>
          <ac:spMkLst>
            <pc:docMk/>
            <pc:sldMk cId="2434207182" sldId="447"/>
            <ac:spMk id="2" creationId="{00C4AA40-2347-368C-03F7-EFEB8618A656}"/>
          </ac:spMkLst>
        </pc:spChg>
        <pc:spChg chg="mod">
          <ac:chgData name="marc kono" userId="922de9ee4561828b" providerId="LiveId" clId="{F7FA2B97-E35E-438C-9C30-DA6E3177B075}" dt="2025-11-20T20:14:52.831" v="3521" actId="207"/>
          <ac:spMkLst>
            <pc:docMk/>
            <pc:sldMk cId="2434207182" sldId="447"/>
            <ac:spMk id="25" creationId="{B4DA16DC-077D-EDD3-9955-8FE1725F1ED1}"/>
          </ac:spMkLst>
        </pc:spChg>
      </pc:sldChg>
      <pc:sldChg chg="addSp delSp modSp mod modNotesTx">
        <pc:chgData name="marc kono" userId="922de9ee4561828b" providerId="LiveId" clId="{F7FA2B97-E35E-438C-9C30-DA6E3177B075}" dt="2025-11-21T18:54:12.828" v="5522" actId="20577"/>
        <pc:sldMkLst>
          <pc:docMk/>
          <pc:sldMk cId="1664158500" sldId="448"/>
        </pc:sldMkLst>
        <pc:spChg chg="add mod">
          <ac:chgData name="marc kono" userId="922de9ee4561828b" providerId="LiveId" clId="{F7FA2B97-E35E-438C-9C30-DA6E3177B075}" dt="2025-11-20T20:19:27.801" v="3547" actId="207"/>
          <ac:spMkLst>
            <pc:docMk/>
            <pc:sldMk cId="1664158500" sldId="448"/>
            <ac:spMk id="2" creationId="{D604DB41-D516-8EAA-6AAC-9EA25EA647F4}"/>
          </ac:spMkLst>
        </pc:spChg>
        <pc:spChg chg="mod">
          <ac:chgData name="marc kono" userId="922de9ee4561828b" providerId="LiveId" clId="{F7FA2B97-E35E-438C-9C30-DA6E3177B075}" dt="2025-11-20T20:19:34.326" v="3549" actId="207"/>
          <ac:spMkLst>
            <pc:docMk/>
            <pc:sldMk cId="1664158500" sldId="448"/>
            <ac:spMk id="25" creationId="{ED13B618-0B72-F9C9-6855-5170D7CA1349}"/>
          </ac:spMkLst>
        </pc:spChg>
      </pc:sldChg>
      <pc:sldChg chg="addSp delSp modSp mod">
        <pc:chgData name="marc kono" userId="922de9ee4561828b" providerId="LiveId" clId="{F7FA2B97-E35E-438C-9C30-DA6E3177B075}" dt="2025-11-20T20:20:41.555" v="3567" actId="207"/>
        <pc:sldMkLst>
          <pc:docMk/>
          <pc:sldMk cId="947556697" sldId="449"/>
        </pc:sldMkLst>
        <pc:spChg chg="add mod">
          <ac:chgData name="marc kono" userId="922de9ee4561828b" providerId="LiveId" clId="{F7FA2B97-E35E-438C-9C30-DA6E3177B075}" dt="2025-11-20T20:20:41.555" v="3567" actId="207"/>
          <ac:spMkLst>
            <pc:docMk/>
            <pc:sldMk cId="947556697" sldId="449"/>
            <ac:spMk id="2" creationId="{1DFD6C39-5812-8ADB-4D47-F1D252E4033E}"/>
          </ac:spMkLst>
        </pc:spChg>
        <pc:spChg chg="mod">
          <ac:chgData name="marc kono" userId="922de9ee4561828b" providerId="LiveId" clId="{F7FA2B97-E35E-438C-9C30-DA6E3177B075}" dt="2025-11-20T20:20:22.764" v="3561" actId="207"/>
          <ac:spMkLst>
            <pc:docMk/>
            <pc:sldMk cId="947556697" sldId="449"/>
            <ac:spMk id="25" creationId="{F834D4AA-69A0-0CD8-CFA0-5D3D466A6081}"/>
          </ac:spMkLst>
        </pc:spChg>
      </pc:sldChg>
      <pc:sldChg chg="modSp mod modNotesTx">
        <pc:chgData name="marc kono" userId="922de9ee4561828b" providerId="LiveId" clId="{F7FA2B97-E35E-438C-9C30-DA6E3177B075}" dt="2025-11-21T18:59:02.045" v="5555" actId="20577"/>
        <pc:sldMkLst>
          <pc:docMk/>
          <pc:sldMk cId="2863910363" sldId="451"/>
        </pc:sldMkLst>
        <pc:spChg chg="mod">
          <ac:chgData name="marc kono" userId="922de9ee4561828b" providerId="LiveId" clId="{F7FA2B97-E35E-438C-9C30-DA6E3177B075}" dt="2025-11-21T13:45:46.682" v="4397" actId="255"/>
          <ac:spMkLst>
            <pc:docMk/>
            <pc:sldMk cId="2863910363" sldId="451"/>
            <ac:spMk id="3" creationId="{D95ECD16-09FC-5744-82AE-47A32915F864}"/>
          </ac:spMkLst>
        </pc:spChg>
        <pc:spChg chg="mod">
          <ac:chgData name="marc kono" userId="922de9ee4561828b" providerId="LiveId" clId="{F7FA2B97-E35E-438C-9C30-DA6E3177B075}" dt="2025-11-20T20:20:49.566" v="3569" actId="207"/>
          <ac:spMkLst>
            <pc:docMk/>
            <pc:sldMk cId="2863910363" sldId="451"/>
            <ac:spMk id="4" creationId="{84EA0C2B-EF59-C5C9-9BFB-C7596619F283}"/>
          </ac:spMkLst>
        </pc:spChg>
      </pc:sldChg>
      <pc:sldChg chg="addSp delSp modSp add mod setBg modAnim modNotesTx">
        <pc:chgData name="marc kono" userId="922de9ee4561828b" providerId="LiveId" clId="{F7FA2B97-E35E-438C-9C30-DA6E3177B075}" dt="2025-11-21T19:11:38.281" v="5594" actId="20577"/>
        <pc:sldMkLst>
          <pc:docMk/>
          <pc:sldMk cId="3494352697" sldId="452"/>
        </pc:sldMkLst>
        <pc:spChg chg="add mod">
          <ac:chgData name="marc kono" userId="922de9ee4561828b" providerId="LiveId" clId="{F7FA2B97-E35E-438C-9C30-DA6E3177B075}" dt="2025-11-21T14:31:15.065" v="4556" actId="20577"/>
          <ac:spMkLst>
            <pc:docMk/>
            <pc:sldMk cId="3494352697" sldId="452"/>
            <ac:spMk id="5" creationId="{8FA4093D-0FC1-7903-7333-732253D99AF9}"/>
          </ac:spMkLst>
        </pc:spChg>
        <pc:spChg chg="add mod">
          <ac:chgData name="marc kono" userId="922de9ee4561828b" providerId="LiveId" clId="{F7FA2B97-E35E-438C-9C30-DA6E3177B075}" dt="2025-11-21T19:11:38.281" v="5594" actId="20577"/>
          <ac:spMkLst>
            <pc:docMk/>
            <pc:sldMk cId="3494352697" sldId="452"/>
            <ac:spMk id="6" creationId="{079A0C0B-E487-F12E-4078-12D26240FDC2}"/>
          </ac:spMkLst>
        </pc:spChg>
        <pc:spChg chg="add mod">
          <ac:chgData name="marc kono" userId="922de9ee4561828b" providerId="LiveId" clId="{F7FA2B97-E35E-438C-9C30-DA6E3177B075}" dt="2025-11-21T19:10:53.319" v="5584" actId="14100"/>
          <ac:spMkLst>
            <pc:docMk/>
            <pc:sldMk cId="3494352697" sldId="452"/>
            <ac:spMk id="8" creationId="{DFA23E0A-D9B5-AE6F-88D4-BF822E46D8E4}"/>
          </ac:spMkLst>
        </pc:spChg>
        <pc:spChg chg="mod">
          <ac:chgData name="marc kono" userId="922de9ee4561828b" providerId="LiveId" clId="{F7FA2B97-E35E-438C-9C30-DA6E3177B075}" dt="2025-11-21T14:47:08.824" v="4732" actId="20577"/>
          <ac:spMkLst>
            <pc:docMk/>
            <pc:sldMk cId="3494352697" sldId="452"/>
            <ac:spMk id="14" creationId="{0334E340-3340-1F09-6C5B-9DCEE0508A84}"/>
          </ac:spMkLst>
        </pc:spChg>
      </pc:sldChg>
      <pc:sldChg chg="new">
        <pc:chgData name="marc kono" userId="922de9ee4561828b" providerId="LiveId" clId="{F7FA2B97-E35E-438C-9C30-DA6E3177B075}" dt="2025-11-21T15:39:14.285" v="5356" actId="680"/>
        <pc:sldMkLst>
          <pc:docMk/>
          <pc:sldMk cId="958832874" sldId="453"/>
        </pc:sldMkLst>
      </pc:sldChg>
    </pc:docChg>
  </pc:docChgLst>
  <pc:docChgLst>
    <pc:chgData name="marc kono" userId="922de9ee4561828b" providerId="LiveId" clId="{B64062A1-436F-468B-8152-21AFA9559F87}"/>
    <pc:docChg chg="undo custSel addSld delSld modSld sldOrd">
      <pc:chgData name="marc kono" userId="922de9ee4561828b" providerId="LiveId" clId="{B64062A1-436F-468B-8152-21AFA9559F87}" dt="2025-12-09T08:46:10.791" v="8604" actId="1076"/>
      <pc:docMkLst>
        <pc:docMk/>
      </pc:docMkLst>
      <pc:sldChg chg="addSp modSp mod ord setBg modNotesTx">
        <pc:chgData name="marc kono" userId="922de9ee4561828b" providerId="LiveId" clId="{B64062A1-436F-468B-8152-21AFA9559F87}" dt="2025-12-09T08:46:10.791" v="8604" actId="1076"/>
        <pc:sldMkLst>
          <pc:docMk/>
          <pc:sldMk cId="3762071604" sldId="366"/>
        </pc:sldMkLst>
        <pc:spChg chg="mod">
          <ac:chgData name="marc kono" userId="922de9ee4561828b" providerId="LiveId" clId="{B64062A1-436F-468B-8152-21AFA9559F87}" dt="2025-12-09T08:45:08.311" v="8548" actId="1076"/>
          <ac:spMkLst>
            <pc:docMk/>
            <pc:sldMk cId="3762071604" sldId="366"/>
            <ac:spMk id="3" creationId="{FF1F1A1C-A44C-764E-F4A6-781065A33AC5}"/>
          </ac:spMkLst>
        </pc:spChg>
        <pc:spChg chg="add mod">
          <ac:chgData name="marc kono" userId="922de9ee4561828b" providerId="LiveId" clId="{B64062A1-436F-468B-8152-21AFA9559F87}" dt="2025-12-09T08:45:22.564" v="8552" actId="1076"/>
          <ac:spMkLst>
            <pc:docMk/>
            <pc:sldMk cId="3762071604" sldId="366"/>
            <ac:spMk id="5" creationId="{A1389F4A-AB2F-28D1-2C88-18E7BFA28354}"/>
          </ac:spMkLst>
        </pc:spChg>
        <pc:spChg chg="add mod">
          <ac:chgData name="marc kono" userId="922de9ee4561828b" providerId="LiveId" clId="{B64062A1-436F-468B-8152-21AFA9559F87}" dt="2025-12-09T08:46:07.734" v="8603" actId="113"/>
          <ac:spMkLst>
            <pc:docMk/>
            <pc:sldMk cId="3762071604" sldId="366"/>
            <ac:spMk id="8" creationId="{37A17DC4-86DB-4832-F6F4-8B36EB189DA4}"/>
          </ac:spMkLst>
        </pc:spChg>
        <pc:picChg chg="add mod">
          <ac:chgData name="marc kono" userId="922de9ee4561828b" providerId="LiveId" clId="{B64062A1-436F-468B-8152-21AFA9559F87}" dt="2025-12-09T08:46:10.791" v="8604" actId="1076"/>
          <ac:picMkLst>
            <pc:docMk/>
            <pc:sldMk cId="3762071604" sldId="366"/>
            <ac:picMk id="4" creationId="{68E22382-6FD0-A78C-5F8D-9E0AD7FB8641}"/>
          </ac:picMkLst>
        </pc:picChg>
      </pc:sldChg>
      <pc:sldChg chg="addSp delSp modSp mod setBg modNotesTx">
        <pc:chgData name="marc kono" userId="922de9ee4561828b" providerId="LiveId" clId="{B64062A1-436F-468B-8152-21AFA9559F87}" dt="2025-11-13T09:35:01.935" v="2757"/>
        <pc:sldMkLst>
          <pc:docMk/>
          <pc:sldMk cId="2706011755" sldId="372"/>
        </pc:sldMkLst>
        <pc:spChg chg="mod">
          <ac:chgData name="marc kono" userId="922de9ee4561828b" providerId="LiveId" clId="{B64062A1-436F-468B-8152-21AFA9559F87}" dt="2025-11-12T08:08:59.070" v="1847" actId="1076"/>
          <ac:spMkLst>
            <pc:docMk/>
            <pc:sldMk cId="2706011755" sldId="372"/>
            <ac:spMk id="3" creationId="{ADBBE3B9-5DE8-5DAE-1135-9AE03E73E54E}"/>
          </ac:spMkLst>
        </pc:spChg>
        <pc:spChg chg="mod">
          <ac:chgData name="marc kono" userId="922de9ee4561828b" providerId="LiveId" clId="{B64062A1-436F-468B-8152-21AFA9559F87}" dt="2025-11-12T08:15:22.389" v="1873" actId="207"/>
          <ac:spMkLst>
            <pc:docMk/>
            <pc:sldMk cId="2706011755" sldId="372"/>
            <ac:spMk id="5" creationId="{BBA2B1CE-5057-6AE2-8FEF-8F78DC837058}"/>
          </ac:spMkLst>
        </pc:spChg>
        <pc:spChg chg="add mod">
          <ac:chgData name="marc kono" userId="922de9ee4561828b" providerId="LiveId" clId="{B64062A1-436F-468B-8152-21AFA9559F87}" dt="2025-11-12T08:09:24.575" v="1851" actId="27636"/>
          <ac:spMkLst>
            <pc:docMk/>
            <pc:sldMk cId="2706011755" sldId="372"/>
            <ac:spMk id="7" creationId="{76C1919E-8A10-6D60-A459-3E71A29B2D06}"/>
          </ac:spMkLst>
        </pc:spChg>
      </pc:sldChg>
      <pc:sldChg chg="addSp delSp modSp mod setBg addAnim delAnim modAnim modNotesTx">
        <pc:chgData name="marc kono" userId="922de9ee4561828b" providerId="LiveId" clId="{B64062A1-436F-468B-8152-21AFA9559F87}" dt="2025-11-14T04:08:42.813" v="8526"/>
        <pc:sldMkLst>
          <pc:docMk/>
          <pc:sldMk cId="1150144116" sldId="373"/>
        </pc:sldMkLst>
        <pc:spChg chg="mod">
          <ac:chgData name="marc kono" userId="922de9ee4561828b" providerId="LiveId" clId="{B64062A1-436F-468B-8152-21AFA9559F87}" dt="2025-11-13T13:12:45.565" v="4716" actId="20577"/>
          <ac:spMkLst>
            <pc:docMk/>
            <pc:sldMk cId="1150144116" sldId="373"/>
            <ac:spMk id="3" creationId="{748B4F4D-4B4D-7A1E-CAA9-1F97CB93963C}"/>
          </ac:spMkLst>
        </pc:spChg>
        <pc:spChg chg="mod ord">
          <ac:chgData name="marc kono" userId="922de9ee4561828b" providerId="LiveId" clId="{B64062A1-436F-468B-8152-21AFA9559F87}" dt="2025-11-14T02:00:25.108" v="6965" actId="1076"/>
          <ac:spMkLst>
            <pc:docMk/>
            <pc:sldMk cId="1150144116" sldId="373"/>
            <ac:spMk id="4" creationId="{601C21E2-FCB8-17FE-BC21-276CA72C78A7}"/>
          </ac:spMkLst>
        </pc:spChg>
        <pc:spChg chg="mod">
          <ac:chgData name="marc kono" userId="922de9ee4561828b" providerId="LiveId" clId="{B64062A1-436F-468B-8152-21AFA9559F87}" dt="2025-11-14T01:55:34.495" v="6886" actId="14100"/>
          <ac:spMkLst>
            <pc:docMk/>
            <pc:sldMk cId="1150144116" sldId="373"/>
            <ac:spMk id="8" creationId="{806C04E3-5220-C7B1-8E8A-21BE8C1D9163}"/>
          </ac:spMkLst>
        </pc:spChg>
        <pc:spChg chg="add mod">
          <ac:chgData name="marc kono" userId="922de9ee4561828b" providerId="LiveId" clId="{B64062A1-436F-468B-8152-21AFA9559F87}" dt="2025-11-14T01:52:25.914" v="6856" actId="1076"/>
          <ac:spMkLst>
            <pc:docMk/>
            <pc:sldMk cId="1150144116" sldId="373"/>
            <ac:spMk id="9" creationId="{B0E4FE31-762E-434D-C719-0EC7BC8FB539}"/>
          </ac:spMkLst>
        </pc:spChg>
        <pc:spChg chg="mod">
          <ac:chgData name="marc kono" userId="922de9ee4561828b" providerId="LiveId" clId="{B64062A1-436F-468B-8152-21AFA9559F87}" dt="2025-11-14T01:51:50.364" v="6848" actId="1076"/>
          <ac:spMkLst>
            <pc:docMk/>
            <pc:sldMk cId="1150144116" sldId="373"/>
            <ac:spMk id="10" creationId="{9AB9C67D-84A0-7D81-DBE7-35A2B274EE7B}"/>
          </ac:spMkLst>
        </pc:spChg>
        <pc:spChg chg="mod">
          <ac:chgData name="marc kono" userId="922de9ee4561828b" providerId="LiveId" clId="{B64062A1-436F-468B-8152-21AFA9559F87}" dt="2025-11-14T01:56:12.939" v="6904" actId="1076"/>
          <ac:spMkLst>
            <pc:docMk/>
            <pc:sldMk cId="1150144116" sldId="373"/>
            <ac:spMk id="13" creationId="{652B9641-E6B4-BF8C-3E60-93B7FEB85FB4}"/>
          </ac:spMkLst>
        </pc:spChg>
        <pc:spChg chg="mod">
          <ac:chgData name="marc kono" userId="922de9ee4561828b" providerId="LiveId" clId="{B64062A1-436F-468B-8152-21AFA9559F87}" dt="2025-11-14T01:56:22.580" v="6906" actId="1076"/>
          <ac:spMkLst>
            <pc:docMk/>
            <pc:sldMk cId="1150144116" sldId="373"/>
            <ac:spMk id="14" creationId="{C5BC957B-F1EB-DCE0-FBB1-FD70EBEBEB81}"/>
          </ac:spMkLst>
        </pc:spChg>
        <pc:spChg chg="ord">
          <ac:chgData name="marc kono" userId="922de9ee4561828b" providerId="LiveId" clId="{B64062A1-436F-468B-8152-21AFA9559F87}" dt="2025-11-14T01:56:38.837" v="6909" actId="166"/>
          <ac:spMkLst>
            <pc:docMk/>
            <pc:sldMk cId="1150144116" sldId="373"/>
            <ac:spMk id="16" creationId="{75FA50DE-6E3D-A0BF-608E-F5F79A2024D9}"/>
          </ac:spMkLst>
        </pc:spChg>
        <pc:spChg chg="mod">
          <ac:chgData name="marc kono" userId="922de9ee4561828b" providerId="LiveId" clId="{B64062A1-436F-468B-8152-21AFA9559F87}" dt="2025-11-14T01:56:20.474" v="6905" actId="1076"/>
          <ac:spMkLst>
            <pc:docMk/>
            <pc:sldMk cId="1150144116" sldId="373"/>
            <ac:spMk id="25" creationId="{11B15CFD-96C9-E728-C741-E681E7FEFB27}"/>
          </ac:spMkLst>
        </pc:spChg>
        <pc:spChg chg="add mod">
          <ac:chgData name="marc kono" userId="922de9ee4561828b" providerId="LiveId" clId="{B64062A1-436F-468B-8152-21AFA9559F87}" dt="2025-11-14T01:54:29.152" v="6872" actId="14100"/>
          <ac:spMkLst>
            <pc:docMk/>
            <pc:sldMk cId="1150144116" sldId="373"/>
            <ac:spMk id="26" creationId="{24D01C24-31AD-4CA5-7310-12555E364D04}"/>
          </ac:spMkLst>
        </pc:spChg>
        <pc:spChg chg="add mod">
          <ac:chgData name="marc kono" userId="922de9ee4561828b" providerId="LiveId" clId="{B64062A1-436F-468B-8152-21AFA9559F87}" dt="2025-11-14T01:55:47.875" v="6891" actId="14100"/>
          <ac:spMkLst>
            <pc:docMk/>
            <pc:sldMk cId="1150144116" sldId="373"/>
            <ac:spMk id="28" creationId="{4A22FEDF-1B02-002F-3234-E4B318E35484}"/>
          </ac:spMkLst>
        </pc:spChg>
        <pc:spChg chg="add del mod">
          <ac:chgData name="marc kono" userId="922de9ee4561828b" providerId="LiveId" clId="{B64062A1-436F-468B-8152-21AFA9559F87}" dt="2025-11-14T01:56:26.029" v="6907" actId="1076"/>
          <ac:spMkLst>
            <pc:docMk/>
            <pc:sldMk cId="1150144116" sldId="373"/>
            <ac:spMk id="29" creationId="{1BF18134-A1B7-0458-0CAF-541970896C37}"/>
          </ac:spMkLst>
        </pc:spChg>
        <pc:spChg chg="add mod">
          <ac:chgData name="marc kono" userId="922de9ee4561828b" providerId="LiveId" clId="{B64062A1-436F-468B-8152-21AFA9559F87}" dt="2025-11-14T01:57:54.740" v="6939" actId="1076"/>
          <ac:spMkLst>
            <pc:docMk/>
            <pc:sldMk cId="1150144116" sldId="373"/>
            <ac:spMk id="30" creationId="{341F3489-AAD1-660B-00AF-BF8F53A8677F}"/>
          </ac:spMkLst>
        </pc:spChg>
        <pc:spChg chg="add mod">
          <ac:chgData name="marc kono" userId="922de9ee4561828b" providerId="LiveId" clId="{B64062A1-436F-468B-8152-21AFA9559F87}" dt="2025-11-14T01:57:21.578" v="6925" actId="14100"/>
          <ac:spMkLst>
            <pc:docMk/>
            <pc:sldMk cId="1150144116" sldId="373"/>
            <ac:spMk id="31" creationId="{6E886E53-8DAC-B5F0-D9C7-D7AA94C8879B}"/>
          </ac:spMkLst>
        </pc:spChg>
        <pc:spChg chg="add mod">
          <ac:chgData name="marc kono" userId="922de9ee4561828b" providerId="LiveId" clId="{B64062A1-436F-468B-8152-21AFA9559F87}" dt="2025-11-14T01:57:19.426" v="6924" actId="1076"/>
          <ac:spMkLst>
            <pc:docMk/>
            <pc:sldMk cId="1150144116" sldId="373"/>
            <ac:spMk id="32" creationId="{2EAC2E01-B639-2790-9C83-7FF9756181BC}"/>
          </ac:spMkLst>
        </pc:spChg>
        <pc:spChg chg="add mod">
          <ac:chgData name="marc kono" userId="922de9ee4561828b" providerId="LiveId" clId="{B64062A1-436F-468B-8152-21AFA9559F87}" dt="2025-11-14T01:58:22.767" v="6946" actId="1076"/>
          <ac:spMkLst>
            <pc:docMk/>
            <pc:sldMk cId="1150144116" sldId="373"/>
            <ac:spMk id="33" creationId="{83B2BD11-EC14-3DAF-91B8-903824B31749}"/>
          </ac:spMkLst>
        </pc:spChg>
        <pc:spChg chg="add mod ord">
          <ac:chgData name="marc kono" userId="922de9ee4561828b" providerId="LiveId" clId="{B64062A1-436F-468B-8152-21AFA9559F87}" dt="2025-11-14T01:59:42.338" v="6956" actId="207"/>
          <ac:spMkLst>
            <pc:docMk/>
            <pc:sldMk cId="1150144116" sldId="373"/>
            <ac:spMk id="34" creationId="{D64FC09F-9464-0010-E166-C9901034AA39}"/>
          </ac:spMkLst>
        </pc:spChg>
        <pc:spChg chg="add mod">
          <ac:chgData name="marc kono" userId="922de9ee4561828b" providerId="LiveId" clId="{B64062A1-436F-468B-8152-21AFA9559F87}" dt="2025-11-14T02:00:07.463" v="6963" actId="14100"/>
          <ac:spMkLst>
            <pc:docMk/>
            <pc:sldMk cId="1150144116" sldId="373"/>
            <ac:spMk id="35" creationId="{6704118D-0F10-1AFA-9C3E-FE6F62ED28F5}"/>
          </ac:spMkLst>
        </pc:spChg>
      </pc:sldChg>
      <pc:sldChg chg="ord">
        <pc:chgData name="marc kono" userId="922de9ee4561828b" providerId="LiveId" clId="{B64062A1-436F-468B-8152-21AFA9559F87}" dt="2025-12-09T08:42:36.943" v="8532"/>
        <pc:sldMkLst>
          <pc:docMk/>
          <pc:sldMk cId="3625726578" sldId="384"/>
        </pc:sldMkLst>
      </pc:sldChg>
      <pc:sldChg chg="addSp delSp modSp mod setBg modAnim modNotesTx">
        <pc:chgData name="marc kono" userId="922de9ee4561828b" providerId="LiveId" clId="{B64062A1-436F-468B-8152-21AFA9559F87}" dt="2025-11-14T03:42:27.565" v="8334" actId="20577"/>
        <pc:sldMkLst>
          <pc:docMk/>
          <pc:sldMk cId="1078611434" sldId="391"/>
        </pc:sldMkLst>
        <pc:spChg chg="mod">
          <ac:chgData name="marc kono" userId="922de9ee4561828b" providerId="LiveId" clId="{B64062A1-436F-468B-8152-21AFA9559F87}" dt="2025-11-14T02:12:51.492" v="7315" actId="113"/>
          <ac:spMkLst>
            <pc:docMk/>
            <pc:sldMk cId="1078611434" sldId="391"/>
            <ac:spMk id="3" creationId="{143B9F3B-2464-E611-D796-7E8D9EFC2DEB}"/>
          </ac:spMkLst>
        </pc:spChg>
        <pc:spChg chg="mod">
          <ac:chgData name="marc kono" userId="922de9ee4561828b" providerId="LiveId" clId="{B64062A1-436F-468B-8152-21AFA9559F87}" dt="2025-11-14T02:04:29.492" v="7070" actId="1076"/>
          <ac:spMkLst>
            <pc:docMk/>
            <pc:sldMk cId="1078611434" sldId="391"/>
            <ac:spMk id="40" creationId="{572E2C43-1F17-3A08-EC79-EE44B1A23C02}"/>
          </ac:spMkLst>
        </pc:spChg>
        <pc:spChg chg="mod">
          <ac:chgData name="marc kono" userId="922de9ee4561828b" providerId="LiveId" clId="{B64062A1-436F-468B-8152-21AFA9559F87}" dt="2025-11-14T02:04:23.316" v="7068" actId="14100"/>
          <ac:spMkLst>
            <pc:docMk/>
            <pc:sldMk cId="1078611434" sldId="391"/>
            <ac:spMk id="43" creationId="{5B9E7473-3474-B61B-C65C-2379632B1D56}"/>
          </ac:spMkLst>
        </pc:spChg>
        <pc:spChg chg="mod">
          <ac:chgData name="marc kono" userId="922de9ee4561828b" providerId="LiveId" clId="{B64062A1-436F-468B-8152-21AFA9559F87}" dt="2025-11-14T02:07:16.938" v="7182" actId="1076"/>
          <ac:spMkLst>
            <pc:docMk/>
            <pc:sldMk cId="1078611434" sldId="391"/>
            <ac:spMk id="45" creationId="{81673B36-4729-3CAE-1C94-4501A035004C}"/>
          </ac:spMkLst>
        </pc:spChg>
      </pc:sldChg>
      <pc:sldChg chg="delSp modSp mod setBg modAnim modNotesTx">
        <pc:chgData name="marc kono" userId="922de9ee4561828b" providerId="LiveId" clId="{B64062A1-436F-468B-8152-21AFA9559F87}" dt="2025-11-14T03:42:34.636" v="8338" actId="20577"/>
        <pc:sldMkLst>
          <pc:docMk/>
          <pc:sldMk cId="3915116721" sldId="392"/>
        </pc:sldMkLst>
        <pc:spChg chg="mod">
          <ac:chgData name="marc kono" userId="922de9ee4561828b" providerId="LiveId" clId="{B64062A1-436F-468B-8152-21AFA9559F87}" dt="2025-11-14T02:51:44.199" v="7573" actId="14100"/>
          <ac:spMkLst>
            <pc:docMk/>
            <pc:sldMk cId="3915116721" sldId="392"/>
            <ac:spMk id="11" creationId="{F27B6522-B73D-ADAD-E7D2-2D445041A55A}"/>
          </ac:spMkLst>
        </pc:spChg>
        <pc:picChg chg="mod">
          <ac:chgData name="marc kono" userId="922de9ee4561828b" providerId="LiveId" clId="{B64062A1-436F-468B-8152-21AFA9559F87}" dt="2025-11-14T02:49:10.557" v="7545" actId="1076"/>
          <ac:picMkLst>
            <pc:docMk/>
            <pc:sldMk cId="3915116721" sldId="392"/>
            <ac:picMk id="13" creationId="{5B800BF8-484C-1363-DBA4-9B4F6FD0E93D}"/>
          </ac:picMkLst>
        </pc:picChg>
      </pc:sldChg>
      <pc:sldChg chg="addSp delSp modSp mod setBg delAnim modAnim modNotesTx">
        <pc:chgData name="marc kono" userId="922de9ee4561828b" providerId="LiveId" clId="{B64062A1-436F-468B-8152-21AFA9559F87}" dt="2025-11-14T03:45:01.449" v="8470" actId="20577"/>
        <pc:sldMkLst>
          <pc:docMk/>
          <pc:sldMk cId="70093387" sldId="393"/>
        </pc:sldMkLst>
        <pc:spChg chg="mod">
          <ac:chgData name="marc kono" userId="922de9ee4561828b" providerId="LiveId" clId="{B64062A1-436F-468B-8152-21AFA9559F87}" dt="2025-11-14T02:51:21.363" v="7569" actId="14100"/>
          <ac:spMkLst>
            <pc:docMk/>
            <pc:sldMk cId="70093387" sldId="393"/>
            <ac:spMk id="3" creationId="{1611163D-AF48-7430-29F3-39E7CCFC2E88}"/>
          </ac:spMkLst>
        </pc:spChg>
        <pc:spChg chg="mod">
          <ac:chgData name="marc kono" userId="922de9ee4561828b" providerId="LiveId" clId="{B64062A1-436F-468B-8152-21AFA9559F87}" dt="2025-11-13T16:09:40.432" v="4954" actId="1076"/>
          <ac:spMkLst>
            <pc:docMk/>
            <pc:sldMk cId="70093387" sldId="393"/>
            <ac:spMk id="4" creationId="{5952D4F2-D56B-DB26-D4BF-FEC9492B63C0}"/>
          </ac:spMkLst>
        </pc:spChg>
        <pc:spChg chg="mod">
          <ac:chgData name="marc kono" userId="922de9ee4561828b" providerId="LiveId" clId="{B64062A1-436F-468B-8152-21AFA9559F87}" dt="2025-11-14T02:50:53.973" v="7562" actId="20577"/>
          <ac:spMkLst>
            <pc:docMk/>
            <pc:sldMk cId="70093387" sldId="393"/>
            <ac:spMk id="5" creationId="{29A6E4B8-4E06-32C3-4DF8-828BEFD3F43F}"/>
          </ac:spMkLst>
        </pc:spChg>
        <pc:spChg chg="mod">
          <ac:chgData name="marc kono" userId="922de9ee4561828b" providerId="LiveId" clId="{B64062A1-436F-468B-8152-21AFA9559F87}" dt="2025-11-14T02:45:54.253" v="7494" actId="1076"/>
          <ac:spMkLst>
            <pc:docMk/>
            <pc:sldMk cId="70093387" sldId="393"/>
            <ac:spMk id="8" creationId="{3CB7163C-B97A-0D1E-DA48-D7CE19998B43}"/>
          </ac:spMkLst>
        </pc:spChg>
        <pc:spChg chg="mod">
          <ac:chgData name="marc kono" userId="922de9ee4561828b" providerId="LiveId" clId="{B64062A1-436F-468B-8152-21AFA9559F87}" dt="2025-11-14T02:45:54.253" v="7494" actId="1076"/>
          <ac:spMkLst>
            <pc:docMk/>
            <pc:sldMk cId="70093387" sldId="393"/>
            <ac:spMk id="9" creationId="{479171D9-3177-D5FB-262F-20A200CA5613}"/>
          </ac:spMkLst>
        </pc:spChg>
        <pc:spChg chg="mod">
          <ac:chgData name="marc kono" userId="922de9ee4561828b" providerId="LiveId" clId="{B64062A1-436F-468B-8152-21AFA9559F87}" dt="2025-11-14T02:45:54.253" v="7494" actId="1076"/>
          <ac:spMkLst>
            <pc:docMk/>
            <pc:sldMk cId="70093387" sldId="393"/>
            <ac:spMk id="10" creationId="{7953AD0C-5A8A-39AA-361E-1FBA3132B9FD}"/>
          </ac:spMkLst>
        </pc:spChg>
        <pc:spChg chg="mod">
          <ac:chgData name="marc kono" userId="922de9ee4561828b" providerId="LiveId" clId="{B64062A1-436F-468B-8152-21AFA9559F87}" dt="2025-11-14T02:45:54.253" v="7494" actId="1076"/>
          <ac:spMkLst>
            <pc:docMk/>
            <pc:sldMk cId="70093387" sldId="393"/>
            <ac:spMk id="11" creationId="{177552CD-E550-9547-AA95-1E69241A560D}"/>
          </ac:spMkLst>
        </pc:spChg>
        <pc:spChg chg="mod">
          <ac:chgData name="marc kono" userId="922de9ee4561828b" providerId="LiveId" clId="{B64062A1-436F-468B-8152-21AFA9559F87}" dt="2025-11-14T02:46:32.576" v="7503" actId="1076"/>
          <ac:spMkLst>
            <pc:docMk/>
            <pc:sldMk cId="70093387" sldId="393"/>
            <ac:spMk id="12" creationId="{FC6F1250-9288-01C9-5799-67B933A6648B}"/>
          </ac:spMkLst>
        </pc:spChg>
        <pc:spChg chg="mod">
          <ac:chgData name="marc kono" userId="922de9ee4561828b" providerId="LiveId" clId="{B64062A1-436F-468B-8152-21AFA9559F87}" dt="2025-11-14T02:46:20.600" v="7500" actId="14100"/>
          <ac:spMkLst>
            <pc:docMk/>
            <pc:sldMk cId="70093387" sldId="393"/>
            <ac:spMk id="13" creationId="{7DECA55E-59F6-E648-79FE-D26F0DF38A1E}"/>
          </ac:spMkLst>
        </pc:spChg>
        <pc:spChg chg="mod">
          <ac:chgData name="marc kono" userId="922de9ee4561828b" providerId="LiveId" clId="{B64062A1-436F-468B-8152-21AFA9559F87}" dt="2025-11-14T02:46:32.576" v="7503" actId="1076"/>
          <ac:spMkLst>
            <pc:docMk/>
            <pc:sldMk cId="70093387" sldId="393"/>
            <ac:spMk id="15" creationId="{8186DC3A-42F0-8326-467D-0D398198A571}"/>
          </ac:spMkLst>
        </pc:spChg>
        <pc:spChg chg="mod">
          <ac:chgData name="marc kono" userId="922de9ee4561828b" providerId="LiveId" clId="{B64062A1-436F-468B-8152-21AFA9559F87}" dt="2025-11-14T03:36:37.164" v="8239" actId="14100"/>
          <ac:spMkLst>
            <pc:docMk/>
            <pc:sldMk cId="70093387" sldId="393"/>
            <ac:spMk id="21" creationId="{ED38FEA8-2087-12D8-9C86-DF71009600E2}"/>
          </ac:spMkLst>
        </pc:spChg>
        <pc:spChg chg="mod">
          <ac:chgData name="marc kono" userId="922de9ee4561828b" providerId="LiveId" clId="{B64062A1-436F-468B-8152-21AFA9559F87}" dt="2025-11-14T03:36:21.019" v="8237" actId="1076"/>
          <ac:spMkLst>
            <pc:docMk/>
            <pc:sldMk cId="70093387" sldId="393"/>
            <ac:spMk id="22" creationId="{697EBA86-C173-3C5C-1EA1-0CC1704FC791}"/>
          </ac:spMkLst>
        </pc:spChg>
        <pc:spChg chg="mod">
          <ac:chgData name="marc kono" userId="922de9ee4561828b" providerId="LiveId" clId="{B64062A1-436F-468B-8152-21AFA9559F87}" dt="2025-11-14T02:45:54.253" v="7494" actId="1076"/>
          <ac:spMkLst>
            <pc:docMk/>
            <pc:sldMk cId="70093387" sldId="393"/>
            <ac:spMk id="23" creationId="{492CFD50-D187-49AB-2F5C-7BDAEE01EA27}"/>
          </ac:spMkLst>
        </pc:spChg>
        <pc:spChg chg="mod">
          <ac:chgData name="marc kono" userId="922de9ee4561828b" providerId="LiveId" clId="{B64062A1-436F-468B-8152-21AFA9559F87}" dt="2025-11-14T02:45:54.253" v="7494" actId="1076"/>
          <ac:spMkLst>
            <pc:docMk/>
            <pc:sldMk cId="70093387" sldId="393"/>
            <ac:spMk id="24" creationId="{3B91901F-FFBE-D656-D532-70C0974EA76A}"/>
          </ac:spMkLst>
        </pc:spChg>
        <pc:spChg chg="mod">
          <ac:chgData name="marc kono" userId="922de9ee4561828b" providerId="LiveId" clId="{B64062A1-436F-468B-8152-21AFA9559F87}" dt="2025-11-14T02:45:54.253" v="7494" actId="1076"/>
          <ac:spMkLst>
            <pc:docMk/>
            <pc:sldMk cId="70093387" sldId="393"/>
            <ac:spMk id="25" creationId="{6F3F2257-C499-C5B7-E65A-95735D1A140F}"/>
          </ac:spMkLst>
        </pc:spChg>
        <pc:spChg chg="add mod">
          <ac:chgData name="marc kono" userId="922de9ee4561828b" providerId="LiveId" clId="{B64062A1-436F-468B-8152-21AFA9559F87}" dt="2025-11-14T02:51:32.524" v="7572" actId="1076"/>
          <ac:spMkLst>
            <pc:docMk/>
            <pc:sldMk cId="70093387" sldId="393"/>
            <ac:spMk id="27" creationId="{EB5C975E-DBFA-4F97-1378-EE213543D4BA}"/>
          </ac:spMkLst>
        </pc:spChg>
        <pc:picChg chg="mod">
          <ac:chgData name="marc kono" userId="922de9ee4561828b" providerId="LiveId" clId="{B64062A1-436F-468B-8152-21AFA9559F87}" dt="2025-11-14T02:45:54.253" v="7494" actId="1076"/>
          <ac:picMkLst>
            <pc:docMk/>
            <pc:sldMk cId="70093387" sldId="393"/>
            <ac:picMk id="6" creationId="{C7D12898-8872-5983-A3A7-69A97AD6950E}"/>
          </ac:picMkLst>
        </pc:picChg>
        <pc:picChg chg="mod">
          <ac:chgData name="marc kono" userId="922de9ee4561828b" providerId="LiveId" clId="{B64062A1-436F-468B-8152-21AFA9559F87}" dt="2025-11-14T02:50:00.269" v="7552" actId="1076"/>
          <ac:picMkLst>
            <pc:docMk/>
            <pc:sldMk cId="70093387" sldId="393"/>
            <ac:picMk id="7" creationId="{7E11D31A-3423-C36E-8C72-F4FF55A30103}"/>
          </ac:picMkLst>
        </pc:picChg>
      </pc:sldChg>
      <pc:sldChg chg="addSp delSp modSp mod setBg addAnim delAnim modAnim modNotesTx">
        <pc:chgData name="marc kono" userId="922de9ee4561828b" providerId="LiveId" clId="{B64062A1-436F-468B-8152-21AFA9559F87}" dt="2025-11-14T04:06:37.699" v="8523"/>
        <pc:sldMkLst>
          <pc:docMk/>
          <pc:sldMk cId="3434046249" sldId="394"/>
        </pc:sldMkLst>
        <pc:spChg chg="mod">
          <ac:chgData name="marc kono" userId="922de9ee4561828b" providerId="LiveId" clId="{B64062A1-436F-468B-8152-21AFA9559F87}" dt="2025-11-14T02:57:28.824" v="7653" actId="1076"/>
          <ac:spMkLst>
            <pc:docMk/>
            <pc:sldMk cId="3434046249" sldId="394"/>
            <ac:spMk id="3" creationId="{B5B4DD63-058A-FA6D-4529-8FEDB6E344CD}"/>
          </ac:spMkLst>
        </pc:spChg>
        <pc:spChg chg="mod">
          <ac:chgData name="marc kono" userId="922de9ee4561828b" providerId="LiveId" clId="{B64062A1-436F-468B-8152-21AFA9559F87}" dt="2025-11-13T16:09:31.367" v="4953" actId="1076"/>
          <ac:spMkLst>
            <pc:docMk/>
            <pc:sldMk cId="3434046249" sldId="394"/>
            <ac:spMk id="4" creationId="{5C6FB9F7-D034-E09B-99C0-93F9B24B4306}"/>
          </ac:spMkLst>
        </pc:spChg>
        <pc:spChg chg="mod">
          <ac:chgData name="marc kono" userId="922de9ee4561828b" providerId="LiveId" clId="{B64062A1-436F-468B-8152-21AFA9559F87}" dt="2025-11-14T02:57:22.182" v="7650" actId="1076"/>
          <ac:spMkLst>
            <pc:docMk/>
            <pc:sldMk cId="3434046249" sldId="394"/>
            <ac:spMk id="5" creationId="{9D4AF800-0610-BC25-E42C-EADAA0C2348B}"/>
          </ac:spMkLst>
        </pc:spChg>
        <pc:spChg chg="mod">
          <ac:chgData name="marc kono" userId="922de9ee4561828b" providerId="LiveId" clId="{B64062A1-436F-468B-8152-21AFA9559F87}" dt="2025-11-14T02:56:43.360" v="7641" actId="1076"/>
          <ac:spMkLst>
            <pc:docMk/>
            <pc:sldMk cId="3434046249" sldId="394"/>
            <ac:spMk id="6" creationId="{C4826F3F-7748-9334-93C2-8AE60B478056}"/>
          </ac:spMkLst>
        </pc:spChg>
        <pc:spChg chg="mod">
          <ac:chgData name="marc kono" userId="922de9ee4561828b" providerId="LiveId" clId="{B64062A1-436F-468B-8152-21AFA9559F87}" dt="2025-11-14T03:39:59.318" v="8324" actId="113"/>
          <ac:spMkLst>
            <pc:docMk/>
            <pc:sldMk cId="3434046249" sldId="394"/>
            <ac:spMk id="8" creationId="{64CD6A53-19D2-938C-0C4A-B6041FCE05AD}"/>
          </ac:spMkLst>
        </pc:spChg>
        <pc:spChg chg="mod">
          <ac:chgData name="marc kono" userId="922de9ee4561828b" providerId="LiveId" clId="{B64062A1-436F-468B-8152-21AFA9559F87}" dt="2025-11-14T03:00:31.633" v="7701" actId="1076"/>
          <ac:spMkLst>
            <pc:docMk/>
            <pc:sldMk cId="3434046249" sldId="394"/>
            <ac:spMk id="10" creationId="{99D4D38F-076F-F81F-6535-476E9F16D40A}"/>
          </ac:spMkLst>
        </pc:spChg>
        <pc:spChg chg="mod">
          <ac:chgData name="marc kono" userId="922de9ee4561828b" providerId="LiveId" clId="{B64062A1-436F-468B-8152-21AFA9559F87}" dt="2025-11-14T02:57:24.244" v="7652" actId="1076"/>
          <ac:spMkLst>
            <pc:docMk/>
            <pc:sldMk cId="3434046249" sldId="394"/>
            <ac:spMk id="16" creationId="{9BCDC813-E44F-1E02-97DE-B1349596CE63}"/>
          </ac:spMkLst>
        </pc:spChg>
        <pc:spChg chg="add mod ord">
          <ac:chgData name="marc kono" userId="922de9ee4561828b" providerId="LiveId" clId="{B64062A1-436F-468B-8152-21AFA9559F87}" dt="2025-11-14T03:16:59.272" v="7999" actId="122"/>
          <ac:spMkLst>
            <pc:docMk/>
            <pc:sldMk cId="3434046249" sldId="394"/>
            <ac:spMk id="40" creationId="{48B19D91-586A-1EF5-695A-E78EFC75259E}"/>
          </ac:spMkLst>
        </pc:spChg>
        <pc:spChg chg="add mod ord">
          <ac:chgData name="marc kono" userId="922de9ee4561828b" providerId="LiveId" clId="{B64062A1-436F-468B-8152-21AFA9559F87}" dt="2025-11-14T03:15:15.223" v="7985" actId="1076"/>
          <ac:spMkLst>
            <pc:docMk/>
            <pc:sldMk cId="3434046249" sldId="394"/>
            <ac:spMk id="41" creationId="{466C7EB7-21E9-8591-14F5-44FA1C21C65B}"/>
          </ac:spMkLst>
        </pc:spChg>
        <pc:spChg chg="add mod">
          <ac:chgData name="marc kono" userId="922de9ee4561828b" providerId="LiveId" clId="{B64062A1-436F-468B-8152-21AFA9559F87}" dt="2025-11-14T03:16:19.603" v="7994" actId="1076"/>
          <ac:spMkLst>
            <pc:docMk/>
            <pc:sldMk cId="3434046249" sldId="394"/>
            <ac:spMk id="43" creationId="{41679047-C211-A90C-2390-9C23E481D8F7}"/>
          </ac:spMkLst>
        </pc:spChg>
        <pc:spChg chg="add mod ord">
          <ac:chgData name="marc kono" userId="922de9ee4561828b" providerId="LiveId" clId="{B64062A1-436F-468B-8152-21AFA9559F87}" dt="2025-11-14T03:15:09.096" v="7984" actId="1076"/>
          <ac:spMkLst>
            <pc:docMk/>
            <pc:sldMk cId="3434046249" sldId="394"/>
            <ac:spMk id="44" creationId="{EA477EB6-EE48-9984-0BE9-F934F788BDD8}"/>
          </ac:spMkLst>
        </pc:spChg>
        <pc:spChg chg="add mod">
          <ac:chgData name="marc kono" userId="922de9ee4561828b" providerId="LiveId" clId="{B64062A1-436F-468B-8152-21AFA9559F87}" dt="2025-11-14T03:12:16.848" v="7946" actId="1076"/>
          <ac:spMkLst>
            <pc:docMk/>
            <pc:sldMk cId="3434046249" sldId="394"/>
            <ac:spMk id="50" creationId="{6E2CC80D-60EC-AFD3-948E-71C711E41AB0}"/>
          </ac:spMkLst>
        </pc:spChg>
        <pc:spChg chg="add mod ord">
          <ac:chgData name="marc kono" userId="922de9ee4561828b" providerId="LiveId" clId="{B64062A1-436F-468B-8152-21AFA9559F87}" dt="2025-11-14T03:15:27.571" v="7988" actId="1076"/>
          <ac:spMkLst>
            <pc:docMk/>
            <pc:sldMk cId="3434046249" sldId="394"/>
            <ac:spMk id="51" creationId="{58756332-BAA3-608A-A449-00A75E1EA1C9}"/>
          </ac:spMkLst>
        </pc:spChg>
        <pc:spChg chg="add mod ord">
          <ac:chgData name="marc kono" userId="922de9ee4561828b" providerId="LiveId" clId="{B64062A1-436F-468B-8152-21AFA9559F87}" dt="2025-11-14T03:15:44.657" v="7990" actId="1076"/>
          <ac:spMkLst>
            <pc:docMk/>
            <pc:sldMk cId="3434046249" sldId="394"/>
            <ac:spMk id="52" creationId="{201BADA0-4109-A6B6-E3BC-AAB86D57E7D8}"/>
          </ac:spMkLst>
        </pc:spChg>
        <pc:spChg chg="add mod ord">
          <ac:chgData name="marc kono" userId="922de9ee4561828b" providerId="LiveId" clId="{B64062A1-436F-468B-8152-21AFA9559F87}" dt="2025-11-14T03:16:41.960" v="7996" actId="1076"/>
          <ac:spMkLst>
            <pc:docMk/>
            <pc:sldMk cId="3434046249" sldId="394"/>
            <ac:spMk id="53" creationId="{60DDEA30-8483-817F-D62C-61041EAB1E55}"/>
          </ac:spMkLst>
        </pc:spChg>
        <pc:spChg chg="add mod ord">
          <ac:chgData name="marc kono" userId="922de9ee4561828b" providerId="LiveId" clId="{B64062A1-436F-468B-8152-21AFA9559F87}" dt="2025-11-14T03:36:47.811" v="8240" actId="1076"/>
          <ac:spMkLst>
            <pc:docMk/>
            <pc:sldMk cId="3434046249" sldId="394"/>
            <ac:spMk id="54" creationId="{349AB27F-4EB3-867D-0BF8-80681F4940CB}"/>
          </ac:spMkLst>
        </pc:spChg>
        <pc:spChg chg="add mod">
          <ac:chgData name="marc kono" userId="922de9ee4561828b" providerId="LiveId" clId="{B64062A1-436F-468B-8152-21AFA9559F87}" dt="2025-11-14T03:16:34.336" v="7995" actId="14100"/>
          <ac:spMkLst>
            <pc:docMk/>
            <pc:sldMk cId="3434046249" sldId="394"/>
            <ac:spMk id="55" creationId="{B1A88A09-E8BD-7DDD-7424-9A9EC2E3DABB}"/>
          </ac:spMkLst>
        </pc:spChg>
        <pc:spChg chg="add mod">
          <ac:chgData name="marc kono" userId="922de9ee4561828b" providerId="LiveId" clId="{B64062A1-436F-468B-8152-21AFA9559F87}" dt="2025-11-14T03:14:36.608" v="7977" actId="14100"/>
          <ac:spMkLst>
            <pc:docMk/>
            <pc:sldMk cId="3434046249" sldId="394"/>
            <ac:spMk id="56" creationId="{FE5945B0-C093-BA1E-797A-677E45AE831A}"/>
          </ac:spMkLst>
        </pc:spChg>
        <pc:spChg chg="add mod">
          <ac:chgData name="marc kono" userId="922de9ee4561828b" providerId="LiveId" clId="{B64062A1-436F-468B-8152-21AFA9559F87}" dt="2025-11-14T03:38:11.519" v="8261" actId="1076"/>
          <ac:spMkLst>
            <pc:docMk/>
            <pc:sldMk cId="3434046249" sldId="394"/>
            <ac:spMk id="58" creationId="{BFE9E41C-1A4F-B10E-139A-E46EF2DE5430}"/>
          </ac:spMkLst>
        </pc:spChg>
        <pc:spChg chg="add mod">
          <ac:chgData name="marc kono" userId="922de9ee4561828b" providerId="LiveId" clId="{B64062A1-436F-468B-8152-21AFA9559F87}" dt="2025-11-14T03:38:57.208" v="8281" actId="688"/>
          <ac:spMkLst>
            <pc:docMk/>
            <pc:sldMk cId="3434046249" sldId="394"/>
            <ac:spMk id="59" creationId="{1CA1C815-6206-FFB9-666F-42BE3FB04751}"/>
          </ac:spMkLst>
        </pc:spChg>
        <pc:picChg chg="mod modCrop">
          <ac:chgData name="marc kono" userId="922de9ee4561828b" providerId="LiveId" clId="{B64062A1-436F-468B-8152-21AFA9559F87}" dt="2025-11-14T02:56:40.621" v="7640" actId="1076"/>
          <ac:picMkLst>
            <pc:docMk/>
            <pc:sldMk cId="3434046249" sldId="394"/>
            <ac:picMk id="9" creationId="{3B0962B9-8984-6A1F-679B-33FDF5404C99}"/>
          </ac:picMkLst>
        </pc:picChg>
        <pc:picChg chg="mod modCrop">
          <ac:chgData name="marc kono" userId="922de9ee4561828b" providerId="LiveId" clId="{B64062A1-436F-468B-8152-21AFA9559F87}" dt="2025-11-14T03:38:18.652" v="8264" actId="1076"/>
          <ac:picMkLst>
            <pc:docMk/>
            <pc:sldMk cId="3434046249" sldId="394"/>
            <ac:picMk id="18" creationId="{A8B19D6D-83D2-B570-E972-AE4CFD5FF5A9}"/>
          </ac:picMkLst>
        </pc:picChg>
        <pc:cxnChg chg="mod">
          <ac:chgData name="marc kono" userId="922de9ee4561828b" providerId="LiveId" clId="{B64062A1-436F-468B-8152-21AFA9559F87}" dt="2025-11-14T02:57:11.837" v="7649" actId="14100"/>
          <ac:cxnSpMkLst>
            <pc:docMk/>
            <pc:sldMk cId="3434046249" sldId="394"/>
            <ac:cxnSpMk id="7" creationId="{A1D4A996-366D-9349-5CA9-E6C4434E09CF}"/>
          </ac:cxnSpMkLst>
        </pc:cxnChg>
        <pc:cxnChg chg="mod">
          <ac:chgData name="marc kono" userId="922de9ee4561828b" providerId="LiveId" clId="{B64062A1-436F-468B-8152-21AFA9559F87}" dt="2025-11-14T03:40:04.954" v="8325" actId="14100"/>
          <ac:cxnSpMkLst>
            <pc:docMk/>
            <pc:sldMk cId="3434046249" sldId="394"/>
            <ac:cxnSpMk id="12" creationId="{063B7413-9BA7-2A4F-7CA7-A452E7D09C2E}"/>
          </ac:cxnSpMkLst>
        </pc:cxnChg>
        <pc:cxnChg chg="add mod ord">
          <ac:chgData name="marc kono" userId="922de9ee4561828b" providerId="LiveId" clId="{B64062A1-436F-468B-8152-21AFA9559F87}" dt="2025-11-14T03:15:04.901" v="7983" actId="1076"/>
          <ac:cxnSpMkLst>
            <pc:docMk/>
            <pc:sldMk cId="3434046249" sldId="394"/>
            <ac:cxnSpMk id="32" creationId="{66EB7BC7-BB5C-68E8-492E-CBA52AA3927D}"/>
          </ac:cxnSpMkLst>
        </pc:cxnChg>
      </pc:sldChg>
      <pc:sldChg chg="modSp mod ord setBg modNotesTx">
        <pc:chgData name="marc kono" userId="922de9ee4561828b" providerId="LiveId" clId="{B64062A1-436F-468B-8152-21AFA9559F87}" dt="2025-11-16T18:18:28.376" v="8529"/>
        <pc:sldMkLst>
          <pc:docMk/>
          <pc:sldMk cId="2713330922" sldId="395"/>
        </pc:sldMkLst>
        <pc:spChg chg="mod">
          <ac:chgData name="marc kono" userId="922de9ee4561828b" providerId="LiveId" clId="{B64062A1-436F-468B-8152-21AFA9559F87}" dt="2025-11-13T16:09:08.848" v="4950" actId="1076"/>
          <ac:spMkLst>
            <pc:docMk/>
            <pc:sldMk cId="2713330922" sldId="395"/>
            <ac:spMk id="4" creationId="{C2CAFE19-EC7D-9D76-2D0B-A81F4002A670}"/>
          </ac:spMkLst>
        </pc:spChg>
      </pc:sldChg>
      <pc:sldChg chg="modSp mod setBg modNotesTx">
        <pc:chgData name="marc kono" userId="922de9ee4561828b" providerId="LiveId" clId="{B64062A1-436F-468B-8152-21AFA9559F87}" dt="2025-11-13T18:42:16.137" v="6226" actId="20577"/>
        <pc:sldMkLst>
          <pc:docMk/>
          <pc:sldMk cId="2227881419" sldId="410"/>
        </pc:sldMkLst>
        <pc:spChg chg="mod">
          <ac:chgData name="marc kono" userId="922de9ee4561828b" providerId="LiveId" clId="{B64062A1-436F-468B-8152-21AFA9559F87}" dt="2025-11-13T18:33:45.807" v="6037" actId="20577"/>
          <ac:spMkLst>
            <pc:docMk/>
            <pc:sldMk cId="2227881419" sldId="410"/>
            <ac:spMk id="3" creationId="{6AA11F6A-FCCF-B10C-20E5-1EB9A5F668BD}"/>
          </ac:spMkLst>
        </pc:spChg>
        <pc:spChg chg="mod">
          <ac:chgData name="marc kono" userId="922de9ee4561828b" providerId="LiveId" clId="{B64062A1-436F-468B-8152-21AFA9559F87}" dt="2025-11-13T16:08:51.355" v="4948" actId="1076"/>
          <ac:spMkLst>
            <pc:docMk/>
            <pc:sldMk cId="2227881419" sldId="410"/>
            <ac:spMk id="4" creationId="{8CDD4154-9DC9-06C1-89C7-A3937EFD47EF}"/>
          </ac:spMkLst>
        </pc:spChg>
      </pc:sldChg>
      <pc:sldChg chg="addSp modSp mod setBg modNotesTx">
        <pc:chgData name="marc kono" userId="922de9ee4561828b" providerId="LiveId" clId="{B64062A1-436F-468B-8152-21AFA9559F87}" dt="2025-11-14T01:47:22.538" v="6810" actId="20577"/>
        <pc:sldMkLst>
          <pc:docMk/>
          <pc:sldMk cId="1621024641" sldId="419"/>
        </pc:sldMkLst>
        <pc:spChg chg="mod">
          <ac:chgData name="marc kono" userId="922de9ee4561828b" providerId="LiveId" clId="{B64062A1-436F-468B-8152-21AFA9559F87}" dt="2025-11-13T16:01:38.357" v="4838" actId="1076"/>
          <ac:spMkLst>
            <pc:docMk/>
            <pc:sldMk cId="1621024641" sldId="419"/>
            <ac:spMk id="4" creationId="{4BEFE947-E480-BE5D-4F22-8F4C74ECB1D7}"/>
          </ac:spMkLst>
        </pc:spChg>
        <pc:spChg chg="mod">
          <ac:chgData name="marc kono" userId="922de9ee4561828b" providerId="LiveId" clId="{B64062A1-436F-468B-8152-21AFA9559F87}" dt="2025-11-14T01:47:22.538" v="6810" actId="20577"/>
          <ac:spMkLst>
            <pc:docMk/>
            <pc:sldMk cId="1621024641" sldId="419"/>
            <ac:spMk id="22" creationId="{CD467387-CB4D-083A-0B44-89E040C5FC76}"/>
          </ac:spMkLst>
        </pc:spChg>
        <pc:picChg chg="mod">
          <ac:chgData name="marc kono" userId="922de9ee4561828b" providerId="LiveId" clId="{B64062A1-436F-468B-8152-21AFA9559F87}" dt="2025-11-13T16:08:00.085" v="4942" actId="1076"/>
          <ac:picMkLst>
            <pc:docMk/>
            <pc:sldMk cId="1621024641" sldId="419"/>
            <ac:picMk id="3" creationId="{95459227-3F3C-D462-E516-97FF416E1E5A}"/>
          </ac:picMkLst>
        </pc:picChg>
        <pc:picChg chg="mod">
          <ac:chgData name="marc kono" userId="922de9ee4561828b" providerId="LiveId" clId="{B64062A1-436F-468B-8152-21AFA9559F87}" dt="2025-11-13T16:08:25.653" v="4945" actId="1076"/>
          <ac:picMkLst>
            <pc:docMk/>
            <pc:sldMk cId="1621024641" sldId="419"/>
            <ac:picMk id="5" creationId="{13054EA2-43A6-7999-3596-A673CD33C84B}"/>
          </ac:picMkLst>
        </pc:picChg>
        <pc:picChg chg="add mod">
          <ac:chgData name="marc kono" userId="922de9ee4561828b" providerId="LiveId" clId="{B64062A1-436F-468B-8152-21AFA9559F87}" dt="2025-11-13T16:10:28.106" v="4956" actId="14100"/>
          <ac:picMkLst>
            <pc:docMk/>
            <pc:sldMk cId="1621024641" sldId="419"/>
            <ac:picMk id="7" creationId="{5DA75537-5E7E-DC67-BBD0-C7BFD43E7BA2}"/>
          </ac:picMkLst>
        </pc:picChg>
        <pc:picChg chg="mod">
          <ac:chgData name="marc kono" userId="922de9ee4561828b" providerId="LiveId" clId="{B64062A1-436F-468B-8152-21AFA9559F87}" dt="2025-11-13T16:08:00.085" v="4942" actId="1076"/>
          <ac:picMkLst>
            <pc:docMk/>
            <pc:sldMk cId="1621024641" sldId="419"/>
            <ac:picMk id="21" creationId="{AE82275D-5B8F-A98D-90CC-6BB3CCFE60FB}"/>
          </ac:picMkLst>
        </pc:picChg>
      </pc:sldChg>
      <pc:sldChg chg="addSp delSp modSp mod setBg modNotesTx">
        <pc:chgData name="marc kono" userId="922de9ee4561828b" providerId="LiveId" clId="{B64062A1-436F-468B-8152-21AFA9559F87}" dt="2025-11-13T16:00:49.238" v="4834" actId="1076"/>
        <pc:sldMkLst>
          <pc:docMk/>
          <pc:sldMk cId="3974452782" sldId="423"/>
        </pc:sldMkLst>
        <pc:spChg chg="mod">
          <ac:chgData name="marc kono" userId="922de9ee4561828b" providerId="LiveId" clId="{B64062A1-436F-468B-8152-21AFA9559F87}" dt="2025-11-13T10:31:00.514" v="3253" actId="1076"/>
          <ac:spMkLst>
            <pc:docMk/>
            <pc:sldMk cId="3974452782" sldId="423"/>
            <ac:spMk id="12" creationId="{001F2D50-AA9A-B6AF-698E-7DDAACB74996}"/>
          </ac:spMkLst>
        </pc:spChg>
        <pc:spChg chg="mod">
          <ac:chgData name="marc kono" userId="922de9ee4561828b" providerId="LiveId" clId="{B64062A1-436F-468B-8152-21AFA9559F87}" dt="2025-11-13T10:31:09.307" v="3254" actId="1076"/>
          <ac:spMkLst>
            <pc:docMk/>
            <pc:sldMk cId="3974452782" sldId="423"/>
            <ac:spMk id="13" creationId="{541208C3-4098-49A6-95E6-E6F2FA0358B6}"/>
          </ac:spMkLst>
        </pc:spChg>
        <pc:spChg chg="mod">
          <ac:chgData name="marc kono" userId="922de9ee4561828b" providerId="LiveId" clId="{B64062A1-436F-468B-8152-21AFA9559F87}" dt="2025-11-13T16:00:49.238" v="4834" actId="1076"/>
          <ac:spMkLst>
            <pc:docMk/>
            <pc:sldMk cId="3974452782" sldId="423"/>
            <ac:spMk id="33" creationId="{350E8276-AEDB-2E89-122A-DA1A46574AB4}"/>
          </ac:spMkLst>
        </pc:spChg>
      </pc:sldChg>
      <pc:sldChg chg="addSp modSp mod setBg modAnim modNotesTx">
        <pc:chgData name="marc kono" userId="922de9ee4561828b" providerId="LiveId" clId="{B64062A1-436F-468B-8152-21AFA9559F87}" dt="2025-11-13T16:00:32.959" v="4832" actId="122"/>
        <pc:sldMkLst>
          <pc:docMk/>
          <pc:sldMk cId="2762258365" sldId="424"/>
        </pc:sldMkLst>
        <pc:spChg chg="mod">
          <ac:chgData name="marc kono" userId="922de9ee4561828b" providerId="LiveId" clId="{B64062A1-436F-468B-8152-21AFA9559F87}" dt="2025-11-13T16:00:29.241" v="4831" actId="1076"/>
          <ac:spMkLst>
            <pc:docMk/>
            <pc:sldMk cId="2762258365" sldId="424"/>
            <ac:spMk id="4" creationId="{8D5FD38C-6E3F-E918-8E8C-14ED0B09B7CC}"/>
          </ac:spMkLst>
        </pc:spChg>
        <pc:spChg chg="add mod">
          <ac:chgData name="marc kono" userId="922de9ee4561828b" providerId="LiveId" clId="{B64062A1-436F-468B-8152-21AFA9559F87}" dt="2025-11-13T16:00:32.959" v="4832" actId="122"/>
          <ac:spMkLst>
            <pc:docMk/>
            <pc:sldMk cId="2762258365" sldId="424"/>
            <ac:spMk id="5" creationId="{1B837E9D-39C3-1C35-64CE-F320D389DFA6}"/>
          </ac:spMkLst>
        </pc:spChg>
        <pc:spChg chg="mod">
          <ac:chgData name="marc kono" userId="922de9ee4561828b" providerId="LiveId" clId="{B64062A1-436F-468B-8152-21AFA9559F87}" dt="2025-11-13T11:08:19.508" v="3484" actId="20577"/>
          <ac:spMkLst>
            <pc:docMk/>
            <pc:sldMk cId="2762258365" sldId="424"/>
            <ac:spMk id="12" creationId="{6DCDFEE5-2F45-FABB-CF0B-6CCCB773457B}"/>
          </ac:spMkLst>
        </pc:spChg>
      </pc:sldChg>
      <pc:sldChg chg="addSp modSp mod setBg modAnim modNotesTx">
        <pc:chgData name="marc kono" userId="922de9ee4561828b" providerId="LiveId" clId="{B64062A1-436F-468B-8152-21AFA9559F87}" dt="2025-11-14T04:02:56.137" v="8505"/>
        <pc:sldMkLst>
          <pc:docMk/>
          <pc:sldMk cId="4269620803" sldId="425"/>
        </pc:sldMkLst>
        <pc:spChg chg="mod">
          <ac:chgData name="marc kono" userId="922de9ee4561828b" providerId="LiveId" clId="{B64062A1-436F-468B-8152-21AFA9559F87}" dt="2025-11-13T16:00:44.295" v="4833" actId="1076"/>
          <ac:spMkLst>
            <pc:docMk/>
            <pc:sldMk cId="4269620803" sldId="425"/>
            <ac:spMk id="4" creationId="{39199933-81E9-0032-C086-536A5B193AB2}"/>
          </ac:spMkLst>
        </pc:spChg>
        <pc:spChg chg="mod">
          <ac:chgData name="marc kono" userId="922de9ee4561828b" providerId="LiveId" clId="{B64062A1-436F-468B-8152-21AFA9559F87}" dt="2025-11-13T11:08:27.810" v="3500" actId="20577"/>
          <ac:spMkLst>
            <pc:docMk/>
            <pc:sldMk cId="4269620803" sldId="425"/>
            <ac:spMk id="6" creationId="{07629D2A-6E20-849D-33A7-0056C99E6995}"/>
          </ac:spMkLst>
        </pc:spChg>
        <pc:spChg chg="add mod">
          <ac:chgData name="marc kono" userId="922de9ee4561828b" providerId="LiveId" clId="{B64062A1-436F-468B-8152-21AFA9559F87}" dt="2025-11-13T11:29:35.573" v="3825" actId="122"/>
          <ac:spMkLst>
            <pc:docMk/>
            <pc:sldMk cId="4269620803" sldId="425"/>
            <ac:spMk id="9" creationId="{F973C405-6B4F-97A8-97D1-6E32F0A68422}"/>
          </ac:spMkLst>
        </pc:spChg>
        <pc:spChg chg="add mod">
          <ac:chgData name="marc kono" userId="922de9ee4561828b" providerId="LiveId" clId="{B64062A1-436F-468B-8152-21AFA9559F87}" dt="2025-11-13T11:29:38.015" v="3826" actId="122"/>
          <ac:spMkLst>
            <pc:docMk/>
            <pc:sldMk cId="4269620803" sldId="425"/>
            <ac:spMk id="10" creationId="{2DC7247A-4D37-2BD8-4B7E-284EF306D4DD}"/>
          </ac:spMkLst>
        </pc:spChg>
        <pc:spChg chg="add mod">
          <ac:chgData name="marc kono" userId="922de9ee4561828b" providerId="LiveId" clId="{B64062A1-436F-468B-8152-21AFA9559F87}" dt="2025-11-13T15:32:47.790" v="4735" actId="14100"/>
          <ac:spMkLst>
            <pc:docMk/>
            <pc:sldMk cId="4269620803" sldId="425"/>
            <ac:spMk id="11" creationId="{DFFA6D24-CFA4-23A0-C74B-CA64E42DC96D}"/>
          </ac:spMkLst>
        </pc:spChg>
        <pc:spChg chg="add mod">
          <ac:chgData name="marc kono" userId="922de9ee4561828b" providerId="LiveId" clId="{B64062A1-436F-468B-8152-21AFA9559F87}" dt="2025-11-13T15:32:50.987" v="4736" actId="14100"/>
          <ac:spMkLst>
            <pc:docMk/>
            <pc:sldMk cId="4269620803" sldId="425"/>
            <ac:spMk id="12" creationId="{07869D74-722C-3D43-D9AF-28805F0410E7}"/>
          </ac:spMkLst>
        </pc:spChg>
        <pc:spChg chg="add mod">
          <ac:chgData name="marc kono" userId="922de9ee4561828b" providerId="LiveId" clId="{B64062A1-436F-468B-8152-21AFA9559F87}" dt="2025-11-13T15:32:08.443" v="4729" actId="14100"/>
          <ac:spMkLst>
            <pc:docMk/>
            <pc:sldMk cId="4269620803" sldId="425"/>
            <ac:spMk id="13" creationId="{0FF835E8-6A56-FF7F-FA12-F77C7AA2CE24}"/>
          </ac:spMkLst>
        </pc:spChg>
        <pc:spChg chg="add mod">
          <ac:chgData name="marc kono" userId="922de9ee4561828b" providerId="LiveId" clId="{B64062A1-436F-468B-8152-21AFA9559F87}" dt="2025-11-13T15:32:36.573" v="4734" actId="14100"/>
          <ac:spMkLst>
            <pc:docMk/>
            <pc:sldMk cId="4269620803" sldId="425"/>
            <ac:spMk id="14" creationId="{3CE905EB-9E2A-F8CC-4280-51813373A241}"/>
          </ac:spMkLst>
        </pc:spChg>
        <pc:picChg chg="mod">
          <ac:chgData name="marc kono" userId="922de9ee4561828b" providerId="LiveId" clId="{B64062A1-436F-468B-8152-21AFA9559F87}" dt="2025-11-13T11:28:37.485" v="3765" actId="14100"/>
          <ac:picMkLst>
            <pc:docMk/>
            <pc:sldMk cId="4269620803" sldId="425"/>
            <ac:picMk id="7" creationId="{599FDC71-D370-6AC5-866C-286531DA7168}"/>
          </ac:picMkLst>
        </pc:picChg>
        <pc:picChg chg="mod">
          <ac:chgData name="marc kono" userId="922de9ee4561828b" providerId="LiveId" clId="{B64062A1-436F-468B-8152-21AFA9559F87}" dt="2025-11-13T11:28:33.233" v="3764" actId="14100"/>
          <ac:picMkLst>
            <pc:docMk/>
            <pc:sldMk cId="4269620803" sldId="425"/>
            <ac:picMk id="8" creationId="{2AA785E7-1305-369A-3B2B-61C8598EDB2F}"/>
          </ac:picMkLst>
        </pc:picChg>
      </pc:sldChg>
      <pc:sldChg chg="addSp delSp modSp mod setBg modNotesTx">
        <pc:chgData name="marc kono" userId="922de9ee4561828b" providerId="LiveId" clId="{B64062A1-436F-468B-8152-21AFA9559F87}" dt="2025-11-13T16:01:03.577" v="4835" actId="1076"/>
        <pc:sldMkLst>
          <pc:docMk/>
          <pc:sldMk cId="2548025602" sldId="426"/>
        </pc:sldMkLst>
        <pc:spChg chg="add del mod">
          <ac:chgData name="marc kono" userId="922de9ee4561828b" providerId="LiveId" clId="{B64062A1-436F-468B-8152-21AFA9559F87}" dt="2025-11-13T12:10:45.444" v="4363" actId="20577"/>
          <ac:spMkLst>
            <pc:docMk/>
            <pc:sldMk cId="2548025602" sldId="426"/>
            <ac:spMk id="3" creationId="{2A094D3B-8CF9-AF43-FFCF-B401559427C1}"/>
          </ac:spMkLst>
        </pc:spChg>
        <pc:spChg chg="mod">
          <ac:chgData name="marc kono" userId="922de9ee4561828b" providerId="LiveId" clId="{B64062A1-436F-468B-8152-21AFA9559F87}" dt="2025-11-13T16:01:03.577" v="4835" actId="1076"/>
          <ac:spMkLst>
            <pc:docMk/>
            <pc:sldMk cId="2548025602" sldId="426"/>
            <ac:spMk id="4" creationId="{A06DBE4F-E28B-1725-1DFD-559FEDDF3D1E}"/>
          </ac:spMkLst>
        </pc:spChg>
        <pc:spChg chg="add mod">
          <ac:chgData name="marc kono" userId="922de9ee4561828b" providerId="LiveId" clId="{B64062A1-436F-468B-8152-21AFA9559F87}" dt="2025-11-13T12:13:05.994" v="4425" actId="113"/>
          <ac:spMkLst>
            <pc:docMk/>
            <pc:sldMk cId="2548025602" sldId="426"/>
            <ac:spMk id="6" creationId="{C725F4EA-3B54-DC05-7549-FFBB63EE3AC8}"/>
          </ac:spMkLst>
        </pc:spChg>
        <pc:spChg chg="mod">
          <ac:chgData name="marc kono" userId="922de9ee4561828b" providerId="LiveId" clId="{B64062A1-436F-468B-8152-21AFA9559F87}" dt="2025-11-13T12:17:04.554" v="4443" actId="1076"/>
          <ac:spMkLst>
            <pc:docMk/>
            <pc:sldMk cId="2548025602" sldId="426"/>
            <ac:spMk id="7" creationId="{58F70F69-BA35-3877-20B3-B8F40CFEDA5C}"/>
          </ac:spMkLst>
        </pc:spChg>
        <pc:spChg chg="mod">
          <ac:chgData name="marc kono" userId="922de9ee4561828b" providerId="LiveId" clId="{B64062A1-436F-468B-8152-21AFA9559F87}" dt="2025-11-13T11:11:38.370" v="3519"/>
          <ac:spMkLst>
            <pc:docMk/>
            <pc:sldMk cId="2548025602" sldId="426"/>
            <ac:spMk id="8" creationId="{85BCD039-91B3-D9FF-B787-4EF319985C83}"/>
          </ac:spMkLst>
        </pc:spChg>
        <pc:spChg chg="add mod">
          <ac:chgData name="marc kono" userId="922de9ee4561828b" providerId="LiveId" clId="{B64062A1-436F-468B-8152-21AFA9559F87}" dt="2025-11-13T11:51:11.345" v="4053" actId="1076"/>
          <ac:spMkLst>
            <pc:docMk/>
            <pc:sldMk cId="2548025602" sldId="426"/>
            <ac:spMk id="15" creationId="{27535434-AA99-AAA1-2168-A9B5BC6CE76B}"/>
          </ac:spMkLst>
        </pc:spChg>
        <pc:spChg chg="add mod">
          <ac:chgData name="marc kono" userId="922de9ee4561828b" providerId="LiveId" clId="{B64062A1-436F-468B-8152-21AFA9559F87}" dt="2025-11-13T11:51:48.223" v="4059" actId="14100"/>
          <ac:spMkLst>
            <pc:docMk/>
            <pc:sldMk cId="2548025602" sldId="426"/>
            <ac:spMk id="16" creationId="{35EC718A-43DF-57BF-5050-AA83E7C623F1}"/>
          </ac:spMkLst>
        </pc:spChg>
        <pc:spChg chg="add mod">
          <ac:chgData name="marc kono" userId="922de9ee4561828b" providerId="LiveId" clId="{B64062A1-436F-468B-8152-21AFA9559F87}" dt="2025-11-13T11:54:12.266" v="4107" actId="1076"/>
          <ac:spMkLst>
            <pc:docMk/>
            <pc:sldMk cId="2548025602" sldId="426"/>
            <ac:spMk id="17" creationId="{F0417D86-7AD6-2E4D-9295-62D1D49C6E40}"/>
          </ac:spMkLst>
        </pc:spChg>
        <pc:spChg chg="add mod">
          <ac:chgData name="marc kono" userId="922de9ee4561828b" providerId="LiveId" clId="{B64062A1-436F-468B-8152-21AFA9559F87}" dt="2025-11-13T15:33:55.560" v="4742" actId="14100"/>
          <ac:spMkLst>
            <pc:docMk/>
            <pc:sldMk cId="2548025602" sldId="426"/>
            <ac:spMk id="18" creationId="{19C0036F-6E6A-7328-6B82-A944C101F347}"/>
          </ac:spMkLst>
        </pc:spChg>
        <pc:spChg chg="add mod">
          <ac:chgData name="marc kono" userId="922de9ee4561828b" providerId="LiveId" clId="{B64062A1-436F-468B-8152-21AFA9559F87}" dt="2025-11-13T15:34:26.607" v="4750" actId="14100"/>
          <ac:spMkLst>
            <pc:docMk/>
            <pc:sldMk cId="2548025602" sldId="426"/>
            <ac:spMk id="19" creationId="{12B0D2F1-D727-B655-E3B8-DB6D131218C6}"/>
          </ac:spMkLst>
        </pc:spChg>
        <pc:picChg chg="mod">
          <ac:chgData name="marc kono" userId="922de9ee4561828b" providerId="LiveId" clId="{B64062A1-436F-468B-8152-21AFA9559F87}" dt="2025-11-13T11:45:27.927" v="3888" actId="1076"/>
          <ac:picMkLst>
            <pc:docMk/>
            <pc:sldMk cId="2548025602" sldId="426"/>
            <ac:picMk id="11" creationId="{0B21CCDB-7AD9-67DB-4AB2-09BF817A5923}"/>
          </ac:picMkLst>
        </pc:picChg>
        <pc:cxnChg chg="add mod">
          <ac:chgData name="marc kono" userId="922de9ee4561828b" providerId="LiveId" clId="{B64062A1-436F-468B-8152-21AFA9559F87}" dt="2025-11-13T11:50:42.248" v="4048" actId="1076"/>
          <ac:cxnSpMkLst>
            <pc:docMk/>
            <pc:sldMk cId="2548025602" sldId="426"/>
            <ac:cxnSpMk id="12" creationId="{D555267D-6E93-FD87-CC99-AAA59EF42D42}"/>
          </ac:cxnSpMkLst>
        </pc:cxnChg>
      </pc:sldChg>
      <pc:sldChg chg="addSp delSp modSp mod setBg modAnim modNotesTx">
        <pc:chgData name="marc kono" userId="922de9ee4561828b" providerId="LiveId" clId="{B64062A1-436F-468B-8152-21AFA9559F87}" dt="2025-11-14T04:05:50.699" v="8519"/>
        <pc:sldMkLst>
          <pc:docMk/>
          <pc:sldMk cId="1506542639" sldId="427"/>
        </pc:sldMkLst>
        <pc:spChg chg="mod">
          <ac:chgData name="marc kono" userId="922de9ee4561828b" providerId="LiveId" clId="{B64062A1-436F-468B-8152-21AFA9559F87}" dt="2025-11-13T12:15:08.827" v="4441" actId="1076"/>
          <ac:spMkLst>
            <pc:docMk/>
            <pc:sldMk cId="1506542639" sldId="427"/>
            <ac:spMk id="2" creationId="{ACDD7AC6-0AAD-1531-253D-487E80D8D1A2}"/>
          </ac:spMkLst>
        </pc:spChg>
        <pc:spChg chg="mod">
          <ac:chgData name="marc kono" userId="922de9ee4561828b" providerId="LiveId" clId="{B64062A1-436F-468B-8152-21AFA9559F87}" dt="2025-11-13T16:01:10.749" v="4836" actId="1076"/>
          <ac:spMkLst>
            <pc:docMk/>
            <pc:sldMk cId="1506542639" sldId="427"/>
            <ac:spMk id="4" creationId="{4E821179-0FE7-EA6A-850A-566134ACBE98}"/>
          </ac:spMkLst>
        </pc:spChg>
        <pc:spChg chg="mod">
          <ac:chgData name="marc kono" userId="922de9ee4561828b" providerId="LiveId" clId="{B64062A1-436F-468B-8152-21AFA9559F87}" dt="2025-11-13T11:11:49.463" v="3521"/>
          <ac:spMkLst>
            <pc:docMk/>
            <pc:sldMk cId="1506542639" sldId="427"/>
            <ac:spMk id="7" creationId="{D739896E-3E08-8B47-727F-18931D1222EA}"/>
          </ac:spMkLst>
        </pc:spChg>
        <pc:spChg chg="mod">
          <ac:chgData name="marc kono" userId="922de9ee4561828b" providerId="LiveId" clId="{B64062A1-436F-468B-8152-21AFA9559F87}" dt="2025-11-13T12:15:06.795" v="4440" actId="1076"/>
          <ac:spMkLst>
            <pc:docMk/>
            <pc:sldMk cId="1506542639" sldId="427"/>
            <ac:spMk id="8" creationId="{CF74D8EB-5C41-F63B-AA21-0E0F3C1D1F9B}"/>
          </ac:spMkLst>
        </pc:spChg>
        <pc:spChg chg="add mod">
          <ac:chgData name="marc kono" userId="922de9ee4561828b" providerId="LiveId" clId="{B64062A1-436F-468B-8152-21AFA9559F87}" dt="2025-11-13T15:35:05.780" v="4754" actId="14100"/>
          <ac:spMkLst>
            <pc:docMk/>
            <pc:sldMk cId="1506542639" sldId="427"/>
            <ac:spMk id="11" creationId="{509D1432-7EB2-768F-8828-7F7F07C19F6B}"/>
          </ac:spMkLst>
        </pc:spChg>
        <pc:spChg chg="add mod">
          <ac:chgData name="marc kono" userId="922de9ee4561828b" providerId="LiveId" clId="{B64062A1-436F-468B-8152-21AFA9559F87}" dt="2025-11-13T15:35:17.427" v="4757" actId="1076"/>
          <ac:spMkLst>
            <pc:docMk/>
            <pc:sldMk cId="1506542639" sldId="427"/>
            <ac:spMk id="12" creationId="{4C27EBA9-AA86-69EB-1E7E-9A2612766399}"/>
          </ac:spMkLst>
        </pc:spChg>
        <pc:spChg chg="add mod">
          <ac:chgData name="marc kono" userId="922de9ee4561828b" providerId="LiveId" clId="{B64062A1-436F-468B-8152-21AFA9559F87}" dt="2025-11-13T15:35:48.695" v="4762" actId="14100"/>
          <ac:spMkLst>
            <pc:docMk/>
            <pc:sldMk cId="1506542639" sldId="427"/>
            <ac:spMk id="13" creationId="{CB7AC5BB-5A52-79FF-A5AE-B3C192038C71}"/>
          </ac:spMkLst>
        </pc:spChg>
        <pc:spChg chg="add mod">
          <ac:chgData name="marc kono" userId="922de9ee4561828b" providerId="LiveId" clId="{B64062A1-436F-468B-8152-21AFA9559F87}" dt="2025-11-13T15:36:09.868" v="4764" actId="1076"/>
          <ac:spMkLst>
            <pc:docMk/>
            <pc:sldMk cId="1506542639" sldId="427"/>
            <ac:spMk id="14" creationId="{A8BB72A1-F9B8-D0DA-C7E4-1B92F452A4E5}"/>
          </ac:spMkLst>
        </pc:spChg>
        <pc:picChg chg="mod">
          <ac:chgData name="marc kono" userId="922de9ee4561828b" providerId="LiveId" clId="{B64062A1-436F-468B-8152-21AFA9559F87}" dt="2025-11-13T12:14:43.925" v="4437" actId="14100"/>
          <ac:picMkLst>
            <pc:docMk/>
            <pc:sldMk cId="1506542639" sldId="427"/>
            <ac:picMk id="5" creationId="{D649A5D7-E12A-1E70-A8E1-0A402A4A76A3}"/>
          </ac:picMkLst>
        </pc:picChg>
        <pc:picChg chg="mod">
          <ac:chgData name="marc kono" userId="922de9ee4561828b" providerId="LiveId" clId="{B64062A1-436F-468B-8152-21AFA9559F87}" dt="2025-11-13T12:14:46.293" v="4438" actId="14100"/>
          <ac:picMkLst>
            <pc:docMk/>
            <pc:sldMk cId="1506542639" sldId="427"/>
            <ac:picMk id="6" creationId="{FB44248D-DB8A-A336-819E-D6E8123F9D81}"/>
          </ac:picMkLst>
        </pc:picChg>
      </pc:sldChg>
      <pc:sldChg chg="addSp delSp modSp mod setBg modNotesTx">
        <pc:chgData name="marc kono" userId="922de9ee4561828b" providerId="LiveId" clId="{B64062A1-436F-468B-8152-21AFA9559F87}" dt="2025-11-13T16:01:17.236" v="4837" actId="1076"/>
        <pc:sldMkLst>
          <pc:docMk/>
          <pc:sldMk cId="983388277" sldId="428"/>
        </pc:sldMkLst>
        <pc:spChg chg="mod">
          <ac:chgData name="marc kono" userId="922de9ee4561828b" providerId="LiveId" clId="{B64062A1-436F-468B-8152-21AFA9559F87}" dt="2025-11-13T12:26:08.938" v="4569" actId="1076"/>
          <ac:spMkLst>
            <pc:docMk/>
            <pc:sldMk cId="983388277" sldId="428"/>
            <ac:spMk id="3" creationId="{CF0158A8-0F46-4239-3B64-531DEFFC49EC}"/>
          </ac:spMkLst>
        </pc:spChg>
        <pc:spChg chg="mod">
          <ac:chgData name="marc kono" userId="922de9ee4561828b" providerId="LiveId" clId="{B64062A1-436F-468B-8152-21AFA9559F87}" dt="2025-11-13T16:01:17.236" v="4837" actId="1076"/>
          <ac:spMkLst>
            <pc:docMk/>
            <pc:sldMk cId="983388277" sldId="428"/>
            <ac:spMk id="4" creationId="{F504937B-93AD-1B4C-A7D6-35BFC70DE866}"/>
          </ac:spMkLst>
        </pc:spChg>
        <pc:spChg chg="mod">
          <ac:chgData name="marc kono" userId="922de9ee4561828b" providerId="LiveId" clId="{B64062A1-436F-468B-8152-21AFA9559F87}" dt="2025-11-13T11:41:51.531" v="3886" actId="1076"/>
          <ac:spMkLst>
            <pc:docMk/>
            <pc:sldMk cId="983388277" sldId="428"/>
            <ac:spMk id="6" creationId="{B9C250A4-6552-FE58-23E8-540AD8AE2173}"/>
          </ac:spMkLst>
        </pc:spChg>
        <pc:spChg chg="add mod">
          <ac:chgData name="marc kono" userId="922de9ee4561828b" providerId="LiveId" clId="{B64062A1-436F-468B-8152-21AFA9559F87}" dt="2025-11-13T12:18:55.156" v="4497" actId="1076"/>
          <ac:spMkLst>
            <pc:docMk/>
            <pc:sldMk cId="983388277" sldId="428"/>
            <ac:spMk id="7" creationId="{1BABCC26-BB03-C94C-1C47-4E562EC8045E}"/>
          </ac:spMkLst>
        </pc:spChg>
        <pc:spChg chg="mod">
          <ac:chgData name="marc kono" userId="922de9ee4561828b" providerId="LiveId" clId="{B64062A1-436F-468B-8152-21AFA9559F87}" dt="2025-11-13T11:11:53.805" v="3523"/>
          <ac:spMkLst>
            <pc:docMk/>
            <pc:sldMk cId="983388277" sldId="428"/>
            <ac:spMk id="8" creationId="{6BCD3989-54A8-BDDE-B210-77B2D5DCE0C5}"/>
          </ac:spMkLst>
        </pc:spChg>
        <pc:spChg chg="add mod">
          <ac:chgData name="marc kono" userId="922de9ee4561828b" providerId="LiveId" clId="{B64062A1-436F-468B-8152-21AFA9559F87}" dt="2025-11-13T15:37:32.603" v="4775" actId="14100"/>
          <ac:spMkLst>
            <pc:docMk/>
            <pc:sldMk cId="983388277" sldId="428"/>
            <ac:spMk id="9" creationId="{0DB89210-1B8F-855F-B1AC-A65E8F188758}"/>
          </ac:spMkLst>
        </pc:spChg>
        <pc:spChg chg="add mod">
          <ac:chgData name="marc kono" userId="922de9ee4561828b" providerId="LiveId" clId="{B64062A1-436F-468B-8152-21AFA9559F87}" dt="2025-11-13T11:20:01.874" v="3593" actId="2711"/>
          <ac:spMkLst>
            <pc:docMk/>
            <pc:sldMk cId="983388277" sldId="428"/>
            <ac:spMk id="11" creationId="{A56336EE-58EE-978A-477E-40E1D9646131}"/>
          </ac:spMkLst>
        </pc:spChg>
        <pc:spChg chg="add mod">
          <ac:chgData name="marc kono" userId="922de9ee4561828b" providerId="LiveId" clId="{B64062A1-436F-468B-8152-21AFA9559F87}" dt="2025-11-13T12:17:56.400" v="4487" actId="255"/>
          <ac:spMkLst>
            <pc:docMk/>
            <pc:sldMk cId="983388277" sldId="428"/>
            <ac:spMk id="12" creationId="{CCB84265-59C9-3869-6EEA-687726B7D55F}"/>
          </ac:spMkLst>
        </pc:spChg>
        <pc:spChg chg="add mod">
          <ac:chgData name="marc kono" userId="922de9ee4561828b" providerId="LiveId" clId="{B64062A1-436F-468B-8152-21AFA9559F87}" dt="2025-11-13T15:38:05.022" v="4780" actId="14100"/>
          <ac:spMkLst>
            <pc:docMk/>
            <pc:sldMk cId="983388277" sldId="428"/>
            <ac:spMk id="14" creationId="{3D92D019-F3A4-55D1-433E-82BE7B6AADD2}"/>
          </ac:spMkLst>
        </pc:spChg>
        <pc:spChg chg="add mod">
          <ac:chgData name="marc kono" userId="922de9ee4561828b" providerId="LiveId" clId="{B64062A1-436F-468B-8152-21AFA9559F87}" dt="2025-11-13T15:38:36.145" v="4786" actId="14100"/>
          <ac:spMkLst>
            <pc:docMk/>
            <pc:sldMk cId="983388277" sldId="428"/>
            <ac:spMk id="15" creationId="{1D7BEDBD-C36E-A8E3-C9E3-0D496CC617F5}"/>
          </ac:spMkLst>
        </pc:spChg>
        <pc:picChg chg="mod">
          <ac:chgData name="marc kono" userId="922de9ee4561828b" providerId="LiveId" clId="{B64062A1-436F-468B-8152-21AFA9559F87}" dt="2025-11-13T15:38:26.120" v="4783" actId="1076"/>
          <ac:picMkLst>
            <pc:docMk/>
            <pc:sldMk cId="983388277" sldId="428"/>
            <ac:picMk id="5" creationId="{9C908709-1F51-C803-8550-8C1FA6BDD66E}"/>
          </ac:picMkLst>
        </pc:picChg>
      </pc:sldChg>
      <pc:sldChg chg="addSp delSp modSp mod setBg addAnim delAnim modAnim modNotesTx">
        <pc:chgData name="marc kono" userId="922de9ee4561828b" providerId="LiveId" clId="{B64062A1-436F-468B-8152-21AFA9559F87}" dt="2025-11-14T03:46:19.049" v="8480" actId="20577"/>
        <pc:sldMkLst>
          <pc:docMk/>
          <pc:sldMk cId="2589225510" sldId="433"/>
        </pc:sldMkLst>
        <pc:spChg chg="mod">
          <ac:chgData name="marc kono" userId="922de9ee4561828b" providerId="LiveId" clId="{B64062A1-436F-468B-8152-21AFA9559F87}" dt="2025-11-14T03:32:09.442" v="8189" actId="14100"/>
          <ac:spMkLst>
            <pc:docMk/>
            <pc:sldMk cId="2589225510" sldId="433"/>
            <ac:spMk id="2" creationId="{BB008B90-79C9-0009-8149-BF87893CEEB5}"/>
          </ac:spMkLst>
        </pc:spChg>
        <pc:spChg chg="mod">
          <ac:chgData name="marc kono" userId="922de9ee4561828b" providerId="LiveId" clId="{B64062A1-436F-468B-8152-21AFA9559F87}" dt="2025-11-13T16:09:24.019" v="4951" actId="1076"/>
          <ac:spMkLst>
            <pc:docMk/>
            <pc:sldMk cId="2589225510" sldId="433"/>
            <ac:spMk id="4" creationId="{195852D2-C177-B865-19AA-779203954E91}"/>
          </ac:spMkLst>
        </pc:spChg>
        <pc:spChg chg="mod">
          <ac:chgData name="marc kono" userId="922de9ee4561828b" providerId="LiveId" clId="{B64062A1-436F-468B-8152-21AFA9559F87}" dt="2025-11-14T03:18:45.931" v="8050" actId="20577"/>
          <ac:spMkLst>
            <pc:docMk/>
            <pc:sldMk cId="2589225510" sldId="433"/>
            <ac:spMk id="8" creationId="{AC54BD0B-3D9B-0BD0-F37D-7D30ABC4F36C}"/>
          </ac:spMkLst>
        </pc:spChg>
        <pc:spChg chg="add mod">
          <ac:chgData name="marc kono" userId="922de9ee4561828b" providerId="LiveId" clId="{B64062A1-436F-468B-8152-21AFA9559F87}" dt="2025-11-14T03:32:07.509" v="8188" actId="14100"/>
          <ac:spMkLst>
            <pc:docMk/>
            <pc:sldMk cId="2589225510" sldId="433"/>
            <ac:spMk id="17" creationId="{ABB99A19-9980-799D-B5B7-F401140F874B}"/>
          </ac:spMkLst>
        </pc:spChg>
        <pc:spChg chg="mod">
          <ac:chgData name="marc kono" userId="922de9ee4561828b" providerId="LiveId" clId="{B64062A1-436F-468B-8152-21AFA9559F87}" dt="2025-11-14T03:27:47.806" v="8137" actId="14100"/>
          <ac:spMkLst>
            <pc:docMk/>
            <pc:sldMk cId="2589225510" sldId="433"/>
            <ac:spMk id="18" creationId="{85966B4F-7731-9E8A-9B3E-03B7EE94F185}"/>
          </ac:spMkLst>
        </pc:spChg>
        <pc:spChg chg="mod">
          <ac:chgData name="marc kono" userId="922de9ee4561828b" providerId="LiveId" clId="{B64062A1-436F-468B-8152-21AFA9559F87}" dt="2025-11-14T03:23:16.690" v="8091" actId="1076"/>
          <ac:spMkLst>
            <pc:docMk/>
            <pc:sldMk cId="2589225510" sldId="433"/>
            <ac:spMk id="19" creationId="{CFF55E63-1262-7ACB-3665-702BB46DE25A}"/>
          </ac:spMkLst>
        </pc:spChg>
        <pc:spChg chg="add mod">
          <ac:chgData name="marc kono" userId="922de9ee4561828b" providerId="LiveId" clId="{B64062A1-436F-468B-8152-21AFA9559F87}" dt="2025-11-14T03:32:51.216" v="8195" actId="207"/>
          <ac:spMkLst>
            <pc:docMk/>
            <pc:sldMk cId="2589225510" sldId="433"/>
            <ac:spMk id="25" creationId="{79453C4A-A2D4-4AD7-4EC5-DF51E2EDA9AC}"/>
          </ac:spMkLst>
        </pc:spChg>
        <pc:spChg chg="add mod">
          <ac:chgData name="marc kono" userId="922de9ee4561828b" providerId="LiveId" clId="{B64062A1-436F-468B-8152-21AFA9559F87}" dt="2025-11-14T03:33:05.125" v="8196" actId="208"/>
          <ac:spMkLst>
            <pc:docMk/>
            <pc:sldMk cId="2589225510" sldId="433"/>
            <ac:spMk id="28" creationId="{B209F6C0-B305-68B9-388D-A7CA1C005632}"/>
          </ac:spMkLst>
        </pc:spChg>
        <pc:picChg chg="mod modCrop">
          <ac:chgData name="marc kono" userId="922de9ee4561828b" providerId="LiveId" clId="{B64062A1-436F-468B-8152-21AFA9559F87}" dt="2025-11-14T03:25:30.674" v="8103" actId="1076"/>
          <ac:picMkLst>
            <pc:docMk/>
            <pc:sldMk cId="2589225510" sldId="433"/>
            <ac:picMk id="11" creationId="{DB193999-C005-73B7-3576-29F9B5D5FA2B}"/>
          </ac:picMkLst>
        </pc:picChg>
        <pc:picChg chg="mod">
          <ac:chgData name="marc kono" userId="922de9ee4561828b" providerId="LiveId" clId="{B64062A1-436F-468B-8152-21AFA9559F87}" dt="2025-11-14T03:31:42.919" v="8186" actId="14100"/>
          <ac:picMkLst>
            <pc:docMk/>
            <pc:sldMk cId="2589225510" sldId="433"/>
            <ac:picMk id="13" creationId="{B5DE28B6-34A6-92D9-E36F-E06356DDE884}"/>
          </ac:picMkLst>
        </pc:picChg>
        <pc:picChg chg="mod modCrop">
          <ac:chgData name="marc kono" userId="922de9ee4561828b" providerId="LiveId" clId="{B64062A1-436F-468B-8152-21AFA9559F87}" dt="2025-11-14T03:27:45.075" v="8136" actId="1076"/>
          <ac:picMkLst>
            <pc:docMk/>
            <pc:sldMk cId="2589225510" sldId="433"/>
            <ac:picMk id="15" creationId="{A6756AF3-D149-CF5E-08E6-C3108F53BA6A}"/>
          </ac:picMkLst>
        </pc:picChg>
        <pc:picChg chg="mod modCrop">
          <ac:chgData name="marc kono" userId="922de9ee4561828b" providerId="LiveId" clId="{B64062A1-436F-468B-8152-21AFA9559F87}" dt="2025-11-14T03:34:55.021" v="8220" actId="1076"/>
          <ac:picMkLst>
            <pc:docMk/>
            <pc:sldMk cId="2589225510" sldId="433"/>
            <ac:picMk id="16" creationId="{34C20485-D02E-F746-1F93-2DE282240251}"/>
          </ac:picMkLst>
        </pc:picChg>
        <pc:picChg chg="add mod modCrop">
          <ac:chgData name="marc kono" userId="922de9ee4561828b" providerId="LiveId" clId="{B64062A1-436F-468B-8152-21AFA9559F87}" dt="2025-11-14T03:31:38.451" v="8185" actId="1076"/>
          <ac:picMkLst>
            <pc:docMk/>
            <pc:sldMk cId="2589225510" sldId="433"/>
            <ac:picMk id="21" creationId="{D5064D2F-AD98-1CDE-F278-973030F894B5}"/>
          </ac:picMkLst>
        </pc:picChg>
        <pc:cxnChg chg="mod">
          <ac:chgData name="marc kono" userId="922de9ee4561828b" providerId="LiveId" clId="{B64062A1-436F-468B-8152-21AFA9559F87}" dt="2025-11-14T03:25:46.029" v="8109" actId="14100"/>
          <ac:cxnSpMkLst>
            <pc:docMk/>
            <pc:sldMk cId="2589225510" sldId="433"/>
            <ac:cxnSpMk id="3" creationId="{731A7456-1D9F-C5CB-A900-F40892AA3ACB}"/>
          </ac:cxnSpMkLst>
        </pc:cxnChg>
        <pc:cxnChg chg="mod">
          <ac:chgData name="marc kono" userId="922de9ee4561828b" providerId="LiveId" clId="{B64062A1-436F-468B-8152-21AFA9559F87}" dt="2025-11-14T03:32:07.509" v="8188" actId="14100"/>
          <ac:cxnSpMkLst>
            <pc:docMk/>
            <pc:sldMk cId="2589225510" sldId="433"/>
            <ac:cxnSpMk id="14" creationId="{CFCE0C89-F2AF-655A-D500-E9415B5813D6}"/>
          </ac:cxnSpMkLst>
        </pc:cxnChg>
      </pc:sldChg>
      <pc:sldChg chg="addSp delSp modSp mod setBg modNotesTx">
        <pc:chgData name="marc kono" userId="922de9ee4561828b" providerId="LiveId" clId="{B64062A1-436F-468B-8152-21AFA9559F87}" dt="2025-11-14T01:45:27.671" v="6809" actId="113"/>
        <pc:sldMkLst>
          <pc:docMk/>
          <pc:sldMk cId="2098836596" sldId="434"/>
        </pc:sldMkLst>
        <pc:spChg chg="mod">
          <ac:chgData name="marc kono" userId="922de9ee4561828b" providerId="LiveId" clId="{B64062A1-436F-468B-8152-21AFA9559F87}" dt="2025-11-13T16:08:40.101" v="4946" actId="1076"/>
          <ac:spMkLst>
            <pc:docMk/>
            <pc:sldMk cId="2098836596" sldId="434"/>
            <ac:spMk id="4" creationId="{C99ACD72-0AB2-2B60-EC7D-2667C62802A2}"/>
          </ac:spMkLst>
        </pc:spChg>
        <pc:spChg chg="add mod">
          <ac:chgData name="marc kono" userId="922de9ee4561828b" providerId="LiveId" clId="{B64062A1-436F-468B-8152-21AFA9559F87}" dt="2025-11-14T00:43:15.713" v="6521" actId="20577"/>
          <ac:spMkLst>
            <pc:docMk/>
            <pc:sldMk cId="2098836596" sldId="434"/>
            <ac:spMk id="7" creationId="{FCF2B2C9-6F72-A56D-01E8-453ABEF1DFBF}"/>
          </ac:spMkLst>
        </pc:spChg>
        <pc:spChg chg="mod">
          <ac:chgData name="marc kono" userId="922de9ee4561828b" providerId="LiveId" clId="{B64062A1-436F-468B-8152-21AFA9559F87}" dt="2025-11-14T01:35:25.985" v="6549" actId="13926"/>
          <ac:spMkLst>
            <pc:docMk/>
            <pc:sldMk cId="2098836596" sldId="434"/>
            <ac:spMk id="9" creationId="{508ACE10-A893-593A-6149-F6D1288AE49A}"/>
          </ac:spMkLst>
        </pc:spChg>
      </pc:sldChg>
      <pc:sldChg chg="addSp delSp modSp add mod setBg addAnim delAnim modAnim modNotesTx">
        <pc:chgData name="marc kono" userId="922de9ee4561828b" providerId="LiveId" clId="{B64062A1-436F-468B-8152-21AFA9559F87}" dt="2025-11-14T04:09:35.953" v="8527"/>
        <pc:sldMkLst>
          <pc:docMk/>
          <pc:sldMk cId="1458661601" sldId="439"/>
        </pc:sldMkLst>
        <pc:spChg chg="mod">
          <ac:chgData name="marc kono" userId="922de9ee4561828b" providerId="LiveId" clId="{B64062A1-436F-468B-8152-21AFA9559F87}" dt="2025-11-13T09:16:25.977" v="2193" actId="20577"/>
          <ac:spMkLst>
            <pc:docMk/>
            <pc:sldMk cId="1458661601" sldId="439"/>
            <ac:spMk id="6" creationId="{22BA9404-4AE1-C0CE-0F49-18C07B582B22}"/>
          </ac:spMkLst>
        </pc:spChg>
        <pc:spChg chg="mod">
          <ac:chgData name="marc kono" userId="922de9ee4561828b" providerId="LiveId" clId="{B64062A1-436F-468B-8152-21AFA9559F87}" dt="2025-11-13T09:12:23.450" v="2107" actId="255"/>
          <ac:spMkLst>
            <pc:docMk/>
            <pc:sldMk cId="1458661601" sldId="439"/>
            <ac:spMk id="9" creationId="{640AA5F5-81EF-E56E-26D7-614B119C2381}"/>
          </ac:spMkLst>
        </pc:spChg>
        <pc:spChg chg="mod">
          <ac:chgData name="marc kono" userId="922de9ee4561828b" providerId="LiveId" clId="{B64062A1-436F-468B-8152-21AFA9559F87}" dt="2025-11-13T09:07:39.583" v="2063" actId="20577"/>
          <ac:spMkLst>
            <pc:docMk/>
            <pc:sldMk cId="1458661601" sldId="439"/>
            <ac:spMk id="22" creationId="{17B4BBE1-8F2A-67F4-DBE4-CEC3115FF2F8}"/>
          </ac:spMkLst>
        </pc:spChg>
      </pc:sldChg>
      <pc:sldChg chg="del">
        <pc:chgData name="marc kono" userId="922de9ee4561828b" providerId="LiveId" clId="{B64062A1-436F-468B-8152-21AFA9559F87}" dt="2025-12-09T08:42:27.161" v="8530" actId="47"/>
        <pc:sldMkLst>
          <pc:docMk/>
          <pc:sldMk cId="1749372147" sldId="441"/>
        </pc:sldMkLst>
      </pc:sldChg>
      <pc:sldChg chg="addSp delSp modSp add del mod ord setBg modAnim modNotesTx">
        <pc:chgData name="marc kono" userId="922de9ee4561828b" providerId="LiveId" clId="{B64062A1-436F-468B-8152-21AFA9559F87}" dt="2025-11-13T09:54:42.994" v="3033" actId="1076"/>
        <pc:sldMkLst>
          <pc:docMk/>
          <pc:sldMk cId="1931524731" sldId="442"/>
        </pc:sldMkLst>
        <pc:spChg chg="mod">
          <ac:chgData name="marc kono" userId="922de9ee4561828b" providerId="LiveId" clId="{B64062A1-436F-468B-8152-21AFA9559F87}" dt="2025-11-12T08:16:32.317" v="1893" actId="1076"/>
          <ac:spMkLst>
            <pc:docMk/>
            <pc:sldMk cId="1931524731" sldId="442"/>
            <ac:spMk id="11" creationId="{6995A0B9-4D4D-149F-6DAE-BD63A40F82C4}"/>
          </ac:spMkLst>
        </pc:spChg>
        <pc:spChg chg="add mod">
          <ac:chgData name="marc kono" userId="922de9ee4561828b" providerId="LiveId" clId="{B64062A1-436F-468B-8152-21AFA9559F87}" dt="2025-11-13T09:54:42.994" v="3033" actId="1076"/>
          <ac:spMkLst>
            <pc:docMk/>
            <pc:sldMk cId="1931524731" sldId="442"/>
            <ac:spMk id="13" creationId="{869F4AEF-84A3-D019-4E41-B327835B142D}"/>
          </ac:spMkLst>
        </pc:spChg>
        <pc:picChg chg="add mod modCrop">
          <ac:chgData name="marc kono" userId="922de9ee4561828b" providerId="LiveId" clId="{B64062A1-436F-468B-8152-21AFA9559F87}" dt="2025-11-13T09:45:17.236" v="2920" actId="732"/>
          <ac:picMkLst>
            <pc:docMk/>
            <pc:sldMk cId="1931524731" sldId="442"/>
            <ac:picMk id="3" creationId="{2CE1FC15-90E9-B443-047D-9A0B7B89A220}"/>
          </ac:picMkLst>
        </pc:picChg>
        <pc:picChg chg="add mod modCrop">
          <ac:chgData name="marc kono" userId="922de9ee4561828b" providerId="LiveId" clId="{B64062A1-436F-468B-8152-21AFA9559F87}" dt="2025-11-13T09:45:27.644" v="2922" actId="732"/>
          <ac:picMkLst>
            <pc:docMk/>
            <pc:sldMk cId="1931524731" sldId="442"/>
            <ac:picMk id="5" creationId="{5DF5E620-EA8B-B045-65C8-4DAA9291743A}"/>
          </ac:picMkLst>
        </pc:picChg>
      </pc:sldChg>
      <pc:sldChg chg="addSp delSp modSp add mod setBg delAnim modNotesTx">
        <pc:chgData name="marc kono" userId="922de9ee4561828b" providerId="LiveId" clId="{B64062A1-436F-468B-8152-21AFA9559F87}" dt="2025-11-13T18:21:51.753" v="5722" actId="20577"/>
        <pc:sldMkLst>
          <pc:docMk/>
          <pc:sldMk cId="3779874563" sldId="444"/>
        </pc:sldMkLst>
        <pc:spChg chg="add del mod">
          <ac:chgData name="marc kono" userId="922de9ee4561828b" providerId="LiveId" clId="{B64062A1-436F-468B-8152-21AFA9559F87}" dt="2025-11-13T09:21:36.440" v="2227" actId="47"/>
          <ac:spMkLst>
            <pc:docMk/>
            <pc:sldMk cId="3779874563" sldId="444"/>
            <ac:spMk id="3" creationId="{6DBB5137-04DB-41B2-6ED6-1105C6EC6A80}"/>
          </ac:spMkLst>
        </pc:spChg>
        <pc:spChg chg="add mod">
          <ac:chgData name="marc kono" userId="922de9ee4561828b" providerId="LiveId" clId="{B64062A1-436F-468B-8152-21AFA9559F87}" dt="2025-11-13T11:07:22.177" v="3376" actId="20577"/>
          <ac:spMkLst>
            <pc:docMk/>
            <pc:sldMk cId="3779874563" sldId="444"/>
            <ac:spMk id="5" creationId="{D97EFBA4-46C7-05F9-3590-DE7C5C2F2858}"/>
          </ac:spMkLst>
        </pc:spChg>
        <pc:spChg chg="mod">
          <ac:chgData name="marc kono" userId="922de9ee4561828b" providerId="LiveId" clId="{B64062A1-436F-468B-8152-21AFA9559F87}" dt="2025-11-13T09:24:47.933" v="2571" actId="20577"/>
          <ac:spMkLst>
            <pc:docMk/>
            <pc:sldMk cId="3779874563" sldId="444"/>
            <ac:spMk id="6" creationId="{0CD37B7F-829F-7ACD-9C07-E83CB414120C}"/>
          </ac:spMkLst>
        </pc:spChg>
        <pc:spChg chg="mod">
          <ac:chgData name="marc kono" userId="922de9ee4561828b" providerId="LiveId" clId="{B64062A1-436F-468B-8152-21AFA9559F87}" dt="2025-11-13T15:57:44.207" v="4826"/>
          <ac:spMkLst>
            <pc:docMk/>
            <pc:sldMk cId="3779874563" sldId="444"/>
            <ac:spMk id="25" creationId="{6934FB30-5B71-784B-143D-1EB896CCF9AB}"/>
          </ac:spMkLst>
        </pc:spChg>
      </pc:sldChg>
      <pc:sldChg chg="modSp add mod setBg modNotesTx">
        <pc:chgData name="marc kono" userId="922de9ee4561828b" providerId="LiveId" clId="{B64062A1-436F-468B-8152-21AFA9559F87}" dt="2025-11-14T03:49:24.544" v="8498" actId="20577"/>
        <pc:sldMkLst>
          <pc:docMk/>
          <pc:sldMk cId="3483819371" sldId="445"/>
        </pc:sldMkLst>
      </pc:sldChg>
      <pc:sldChg chg="modSp add mod setBg modNotesTx">
        <pc:chgData name="marc kono" userId="922de9ee4561828b" providerId="LiveId" clId="{B64062A1-436F-468B-8152-21AFA9559F87}" dt="2025-11-13T18:21:55.899" v="5726" actId="20577"/>
        <pc:sldMkLst>
          <pc:docMk/>
          <pc:sldMk cId="2893326944" sldId="446"/>
        </pc:sldMkLst>
      </pc:sldChg>
      <pc:sldChg chg="modSp add mod setBg modNotesTx">
        <pc:chgData name="marc kono" userId="922de9ee4561828b" providerId="LiveId" clId="{B64062A1-436F-468B-8152-21AFA9559F87}" dt="2025-11-13T18:22:04.674" v="5736" actId="20577"/>
        <pc:sldMkLst>
          <pc:docMk/>
          <pc:sldMk cId="2434207182" sldId="447"/>
        </pc:sldMkLst>
      </pc:sldChg>
      <pc:sldChg chg="modSp add mod setBg modNotesTx">
        <pc:chgData name="marc kono" userId="922de9ee4561828b" providerId="LiveId" clId="{B64062A1-436F-468B-8152-21AFA9559F87}" dt="2025-11-13T18:22:09.715" v="5739" actId="20577"/>
        <pc:sldMkLst>
          <pc:docMk/>
          <pc:sldMk cId="1664158500" sldId="448"/>
        </pc:sldMkLst>
      </pc:sldChg>
      <pc:sldChg chg="modSp add mod setBg modNotesTx">
        <pc:chgData name="marc kono" userId="922de9ee4561828b" providerId="LiveId" clId="{B64062A1-436F-468B-8152-21AFA9559F87}" dt="2025-11-13T18:22:13.584" v="5742" actId="20577"/>
        <pc:sldMkLst>
          <pc:docMk/>
          <pc:sldMk cId="947556697" sldId="449"/>
        </pc:sldMkLst>
      </pc:sldChg>
      <pc:sldChg chg="modSp add mod setBg modNotesTx">
        <pc:chgData name="marc kono" userId="922de9ee4561828b" providerId="LiveId" clId="{B64062A1-436F-468B-8152-21AFA9559F87}" dt="2025-11-14T03:54:11.923" v="8503" actId="113"/>
        <pc:sldMkLst>
          <pc:docMk/>
          <pc:sldMk cId="2863910363" sldId="451"/>
        </pc:sldMkLst>
        <pc:spChg chg="mod">
          <ac:chgData name="marc kono" userId="922de9ee4561828b" providerId="LiveId" clId="{B64062A1-436F-468B-8152-21AFA9559F87}" dt="2025-11-13T17:29:03.896" v="5205" actId="20577"/>
          <ac:spMkLst>
            <pc:docMk/>
            <pc:sldMk cId="2863910363" sldId="451"/>
            <ac:spMk id="2" creationId="{77E39367-E252-05AF-6EA6-896EC43CCB42}"/>
          </ac:spMkLst>
        </pc:spChg>
        <pc:spChg chg="mod">
          <ac:chgData name="marc kono" userId="922de9ee4561828b" providerId="LiveId" clId="{B64062A1-436F-468B-8152-21AFA9559F87}" dt="2025-11-13T18:49:45.358" v="6403" actId="20577"/>
          <ac:spMkLst>
            <pc:docMk/>
            <pc:sldMk cId="2863910363" sldId="451"/>
            <ac:spMk id="3" creationId="{D95ECD16-09FC-5744-82AE-47A32915F864}"/>
          </ac:spMkLst>
        </pc:spChg>
        <pc:spChg chg="mod">
          <ac:chgData name="marc kono" userId="922de9ee4561828b" providerId="LiveId" clId="{B64062A1-436F-468B-8152-21AFA9559F87}" dt="2025-11-13T16:08:48.606" v="4947" actId="1076"/>
          <ac:spMkLst>
            <pc:docMk/>
            <pc:sldMk cId="2863910363" sldId="451"/>
            <ac:spMk id="4" creationId="{84EA0C2B-EF59-C5C9-9BFB-C7596619F283}"/>
          </ac:spMkLst>
        </pc:spChg>
      </pc:sldChg>
      <pc:sldChg chg="del">
        <pc:chgData name="marc kono" userId="922de9ee4561828b" providerId="LiveId" clId="{B64062A1-436F-468B-8152-21AFA9559F87}" dt="2025-12-09T08:42:43.936" v="8533" actId="47"/>
        <pc:sldMkLst>
          <pc:docMk/>
          <pc:sldMk cId="958832874" sldId="4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BE718-D70F-418C-9852-16864EE029D4}" type="datetimeFigureOut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C7B2B-B69C-4654-A05B-0D43DEAFA7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84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dirty="0"/>
              <a:t>Hello everyone. My name is Masahiro Kono, </a:t>
            </a:r>
            <a:r>
              <a:rPr lang="en-US" altLang="ja-JP" dirty="0"/>
              <a:t>and I am from the Igarashi Lab at The University of Tokyo.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dirty="0"/>
              <a:t>Today, I would like to present my work, </a:t>
            </a:r>
            <a:r>
              <a:rPr lang="en-US" altLang="ja-JP" b="0" dirty="0" err="1"/>
              <a:t>ScrapReCover</a:t>
            </a:r>
            <a:r>
              <a:rPr lang="en-US" altLang="ja-JP" b="0" dirty="0"/>
              <a:t>: An Interactive Optimization System for Freeform Patchwork Layouts.</a:t>
            </a:r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706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i="0" dirty="0"/>
              <a:t>The 'Change Rate' slider is a key control for the optimization. </a:t>
            </a:r>
            <a:r>
              <a:rPr lang="en-US" altLang="ja-JP" dirty="0"/>
              <a:t>It translates the user's intent into how much modification is desired for the current layout.</a:t>
            </a:r>
            <a:endParaRPr lang="en-US" altLang="ja-JP" b="0" i="0" dirty="0"/>
          </a:p>
          <a:p>
            <a:endParaRPr lang="en-US" altLang="ja-JP" b="0" i="0" dirty="0"/>
          </a:p>
          <a:p>
            <a:r>
              <a:rPr lang="en-US" altLang="ja-JP" b="0" i="0" dirty="0"/>
              <a:t>[CLICK] A low value is for minor modifications, allowing them to fine-tune the current layout.</a:t>
            </a:r>
          </a:p>
          <a:p>
            <a:endParaRPr lang="en-US" altLang="ja-JP" b="0" i="0" dirty="0"/>
          </a:p>
          <a:p>
            <a:r>
              <a:rPr lang="en-US" altLang="ja-JP" b="0" i="0" dirty="0"/>
              <a:t>In Contrast, A high value is for drastic modifications, which lets them see a completely new arrangement.</a:t>
            </a:r>
          </a:p>
          <a:p>
            <a:endParaRPr lang="en-US" altLang="ja-JP" b="0" i="0" dirty="0"/>
          </a:p>
          <a:p>
            <a:r>
              <a:rPr lang="en-US" altLang="ja-JP" b="0" i="0" dirty="0"/>
              <a:t>This slider provides users with flexible design control.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65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0" dirty="0"/>
              <a:t>Since manually selecting </a:t>
            </a:r>
            <a:r>
              <a:rPr lang="en-US" altLang="ja-JP" b="0" dirty="0"/>
              <a:t>scraps can be </a:t>
            </a:r>
            <a:r>
              <a:rPr kumimoji="1" lang="en-US" altLang="ja-JP" b="0" dirty="0"/>
              <a:t>time-consuming, our system provides two controls to assist.</a:t>
            </a:r>
          </a:p>
          <a:p>
            <a:endParaRPr kumimoji="1" lang="en-US" altLang="ja-JP" b="0" dirty="0"/>
          </a:p>
          <a:p>
            <a:r>
              <a:rPr kumimoji="1" lang="en-US" altLang="ja-JP" b="0" dirty="0"/>
              <a:t>[CLICK] First, the Regular Shape Preference slider </a:t>
            </a:r>
            <a:r>
              <a:rPr lang="en-US" altLang="ja-JP" b="0" dirty="0"/>
              <a:t>globally adjusts </a:t>
            </a:r>
            <a:r>
              <a:rPr lang="en-US" altLang="ja-JP" b="0" i="1" dirty="0"/>
              <a:t>what type</a:t>
            </a:r>
            <a:r>
              <a:rPr lang="en-US" altLang="ja-JP" b="0" dirty="0"/>
              <a:t> of scrap to prioritize</a:t>
            </a:r>
            <a:r>
              <a:rPr kumimoji="1" lang="en-US" altLang="ja-JP" b="0" dirty="0"/>
              <a:t>.</a:t>
            </a:r>
          </a:p>
          <a:p>
            <a:endParaRPr kumimoji="1" lang="en-US" altLang="ja-JP" b="0" dirty="0"/>
          </a:p>
          <a:p>
            <a:r>
              <a:rPr lang="en-US" altLang="ja-JP" b="0" dirty="0"/>
              <a:t>Setting a low value tells the system to focus on irregular shapes, or the non-uniform ones.</a:t>
            </a:r>
          </a:p>
          <a:p>
            <a:endParaRPr lang="en-US" altLang="ja-JP" b="0" dirty="0"/>
          </a:p>
          <a:p>
            <a:r>
              <a:rPr lang="en-US" altLang="ja-JP" b="0" dirty="0"/>
              <a:t>[CLICK] In contrast, a high value tells the system to favor regular shapes, like simple rectangles.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172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Second, the 'Selection Priority' slider lets the user adjust the priority of an individual scrap.</a:t>
            </a:r>
          </a:p>
          <a:p>
            <a:endParaRPr kumimoji="1" lang="en-US" altLang="ja-JP" b="0" dirty="0"/>
          </a:p>
          <a:p>
            <a:r>
              <a:rPr lang="en-US" altLang="ja-JP" b="0" dirty="0"/>
              <a:t>By combining these controls, users can effectively guide the optimization that match their design goals.</a:t>
            </a:r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742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38400-2947-F3D7-CFE3-98E5AD390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8F9D51E-50B8-4DA3-0EF2-CFA13F84F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98DAAB-3F47-A229-CE0A-F52578E32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(min~)</a:t>
            </a:r>
          </a:p>
          <a:p>
            <a:endParaRPr lang="en-US" altLang="ja-JP" dirty="0"/>
          </a:p>
          <a:p>
            <a:r>
              <a:rPr lang="en-US" altLang="ja-JP" dirty="0"/>
              <a:t>Next, I’d like to explain our </a:t>
            </a:r>
            <a:r>
              <a:rPr lang="en-US" altLang="ja-JP" b="1" dirty="0"/>
              <a:t>Optimization Method, which is based on</a:t>
            </a:r>
            <a:r>
              <a:rPr lang="en-US" altLang="ja-JP" dirty="0"/>
              <a:t> </a:t>
            </a:r>
            <a:r>
              <a:rPr lang="en-US" altLang="ja-JP" b="1" dirty="0"/>
              <a:t>Simulated Annealing</a:t>
            </a:r>
            <a:r>
              <a:rPr lang="en-US" altLang="ja-JP" dirty="0"/>
              <a:t>.</a:t>
            </a:r>
            <a:endParaRPr lang="en-US" altLang="ja-JP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6E20DF-AD4C-0185-A776-B1ECC8F62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18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488A-D79B-3BDB-D8DF-ACC8BB6F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35C494-8981-7666-7951-9DC551E3C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D5CDCD-60C5-8018-2883-53A65BE98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The problem can be formulated as follows: </a:t>
            </a:r>
          </a:p>
          <a:p>
            <a:endParaRPr lang="en-US" altLang="ja-JP" dirty="0"/>
          </a:p>
          <a:p>
            <a:r>
              <a:rPr lang="en-US" altLang="ja-JP" dirty="0"/>
              <a:t>As input, we are given smaller polygons corresponding to scraps, and larger polygons corresponding to the pattern. </a:t>
            </a:r>
          </a:p>
          <a:p>
            <a:endParaRPr lang="en-US" altLang="ja-JP" dirty="0"/>
          </a:p>
          <a:p>
            <a:r>
              <a:rPr lang="en-US" altLang="ja-JP" dirty="0"/>
              <a:t>[CLICK] Then, the goal is to output a placement that satisfies the constraint of completely covering the pattern, while minimizing waste.</a:t>
            </a:r>
          </a:p>
          <a:p>
            <a:endParaRPr lang="en-US" altLang="ja-JP" dirty="0"/>
          </a:p>
          <a:p>
            <a:r>
              <a:rPr lang="en-US" altLang="ja-JP" dirty="0"/>
              <a:t>Here, we will define “waste” as overlaps and areas outside of the board. </a:t>
            </a:r>
          </a:p>
          <a:p>
            <a:endParaRPr lang="en-US" altLang="ja-JP" dirty="0"/>
          </a:p>
          <a:p>
            <a:r>
              <a:rPr lang="en-US" altLang="ja-JP" dirty="0"/>
              <a:t>Since, the solution space will be very large, we are aiming to find an approximate solution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5C0EC6-6209-C15C-489F-7F752CB8B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FE18C-3475-4A84-8214-B2F06BB7FCC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639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6215-E82A-50A4-29BF-81F8439D3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DE75D5-3260-D7A3-3E4E-CBAF93A9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B05B88A-4E9F-1B06-AF52-9FC9D77EC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Before introducing the proposed method, I would like to compare it with a related classical problems.</a:t>
            </a:r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The packing problem is a well-known problem in discrete optimization, and while its objective is to utilize empty space as much as possible, it does not allow any overlaps.</a:t>
            </a:r>
          </a:p>
          <a:p>
            <a:endParaRPr lang="en-US" altLang="ja-JP" dirty="0"/>
          </a:p>
          <a:p>
            <a:r>
              <a:rPr lang="en-US" altLang="ja-JP" dirty="0"/>
              <a:t>[CLICK] In contrast, our problem setting allows overlaps, and aims to completely cover the given area, which means that it is a fundamentally different problem, though highly related.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1700E8-69BC-4348-0E18-DCC3B3B69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B31B9-E550-4943-A1DD-955255E8671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192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37DF6-6D6C-1206-060A-BFFFBC00D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36CD65-E6F0-55E6-76A8-A2CB1E130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A2C6AE-223C-9EDC-D295-563221ECF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0" dirty="0"/>
              <a:t>So, our Method is based on a meta-heuristic and probabilistic algorithm called “Simulated Annealing,” </a:t>
            </a:r>
          </a:p>
          <a:p>
            <a:r>
              <a:rPr lang="en-US" altLang="ja-JP" b="0" dirty="0"/>
              <a:t>which is well known for its effectiveness in solving packing-like problems.</a:t>
            </a:r>
            <a:endParaRPr kumimoji="1" lang="en-US" altLang="ja-JP" b="0" dirty="0"/>
          </a:p>
          <a:p>
            <a:endParaRPr kumimoji="1" lang="en-US" altLang="ja-JP" b="0" dirty="0"/>
          </a:p>
          <a:p>
            <a:r>
              <a:rPr kumimoji="1" lang="en-US" altLang="ja-JP" b="0" dirty="0"/>
              <a:t>The overview of the algorithm is as follows:</a:t>
            </a:r>
          </a:p>
          <a:p>
            <a:endParaRPr kumimoji="1" lang="en-US" altLang="ja-JP" b="0" dirty="0"/>
          </a:p>
          <a:p>
            <a:r>
              <a:rPr kumimoji="1" lang="en-US" altLang="ja-JP" b="0" dirty="0"/>
              <a:t>At every iteration, it will randomly select a neighbor state for a transition candidate; </a:t>
            </a:r>
          </a:p>
          <a:p>
            <a:r>
              <a:rPr kumimoji="1" lang="en-US" altLang="ja-JP" b="0" dirty="0"/>
              <a:t>And then if the evaluation value becomes better, typically it will always transition. </a:t>
            </a:r>
          </a:p>
          <a:p>
            <a:r>
              <a:rPr kumimoji="1" lang="en-US" altLang="ja-JP" b="0" dirty="0"/>
              <a:t>On the other hand, even if the evaluation value becomes worse, it will stochastically transition based on the score difference and the iteration phase called “temperature”.</a:t>
            </a:r>
          </a:p>
          <a:p>
            <a:r>
              <a:rPr kumimoji="1" lang="en-US" altLang="ja-JP" b="0" dirty="0"/>
              <a:t> </a:t>
            </a:r>
          </a:p>
          <a:p>
            <a:r>
              <a:rPr lang="en-US" altLang="ja-JP" dirty="0"/>
              <a:t>This method achieves a balance: avoiding local optima early on, and ensuring convergence later.</a:t>
            </a:r>
          </a:p>
          <a:p>
            <a:r>
              <a:rPr lang="en-US" altLang="ja-JP" b="0" dirty="0"/>
              <a:t>Furthermore, it efficiently generates diverse, good-quality results across a large solution space.</a:t>
            </a:r>
          </a:p>
          <a:p>
            <a:endParaRPr lang="en-US" altLang="ja-JP" b="0" dirty="0"/>
          </a:p>
          <a:p>
            <a:r>
              <a:rPr lang="en-US" altLang="ja-JP" b="0" dirty="0"/>
              <a:t>A key step in applying SA is defining hyperparameters, including the neighbor candidates, which affords us the flexibility required for our context.</a:t>
            </a:r>
          </a:p>
          <a:p>
            <a:endParaRPr lang="en-US" altLang="ja-JP" b="0" dirty="0"/>
          </a:p>
          <a:p>
            <a:r>
              <a:rPr lang="en-US" altLang="ja-JP" b="0" dirty="0"/>
              <a:t>I would like to elaborate </a:t>
            </a:r>
            <a:r>
              <a:rPr lang="en-US" altLang="ja-JP" b="0" i="1" dirty="0"/>
              <a:t>on</a:t>
            </a:r>
            <a:r>
              <a:rPr lang="en-US" altLang="ja-JP" b="0" dirty="0"/>
              <a:t> these definitions in the following slides.</a:t>
            </a:r>
          </a:p>
          <a:p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4F3904-677C-0F8F-AC99-5F10A087D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858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/>
              <a:t>For the Neighborhood function, we need to define the candidates of next state by ourselves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Therefore, we defined 5 operations: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Move, which m</a:t>
            </a:r>
            <a:r>
              <a:rPr lang="en-US" altLang="ja-JP" dirty="0"/>
              <a:t>oves a polygon randomly in one of the four directions; </a:t>
            </a:r>
          </a:p>
          <a:p>
            <a:endParaRPr lang="en-US" altLang="ja-JP" dirty="0"/>
          </a:p>
          <a:p>
            <a:r>
              <a:rPr lang="en-US" altLang="ja-JP" dirty="0"/>
              <a:t>Rotate, which rotates a polygon for arbitrary angle; </a:t>
            </a:r>
          </a:p>
          <a:p>
            <a:endParaRPr lang="en-US" altLang="ja-JP" dirty="0"/>
          </a:p>
          <a:p>
            <a:r>
              <a:rPr lang="en-US" altLang="ja-JP" dirty="0"/>
              <a:t>Swap, which randomly swaps an unplaced polygon with a placed polygon; </a:t>
            </a:r>
          </a:p>
          <a:p>
            <a:endParaRPr lang="en-US" altLang="ja-JP" dirty="0"/>
          </a:p>
          <a:p>
            <a:r>
              <a:rPr lang="en-US" altLang="ja-JP" dirty="0"/>
              <a:t>Erase, which erases a polygon;</a:t>
            </a:r>
          </a:p>
          <a:p>
            <a:r>
              <a:rPr lang="en-US" altLang="ja-JP" dirty="0"/>
              <a:t> </a:t>
            </a:r>
          </a:p>
          <a:p>
            <a:r>
              <a:rPr lang="en-US" altLang="ja-JP" dirty="0"/>
              <a:t>and finally Add, which randomly places an unplaced polygon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548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For the evaluation function,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Instead of </a:t>
            </a:r>
            <a:r>
              <a:rPr lang="en-US" altLang="ja-JP" dirty="0"/>
              <a:t>simply using the value of actual waste as a penalty, we introduced an Augmented objective function.</a:t>
            </a:r>
          </a:p>
          <a:p>
            <a:endParaRPr lang="en-US" altLang="ja-JP" dirty="0"/>
          </a:p>
          <a:p>
            <a:r>
              <a:rPr lang="en-US" altLang="ja-JP" dirty="0"/>
              <a:t>This approach is based on the idea of the penalty method, in which a large penalty is assigned to the constraint that no uncovered area is allowed, while a small penalty is assigned to the objective corresponding to the minimization of actual waste.</a:t>
            </a:r>
          </a:p>
          <a:p>
            <a:endParaRPr lang="en-US" altLang="ja-JP" dirty="0"/>
          </a:p>
          <a:p>
            <a:r>
              <a:rPr lang="en-US" altLang="ja-JP" dirty="0"/>
              <a:t>and t</a:t>
            </a:r>
            <a:r>
              <a:rPr lang="en-US" altLang="ja-JP" sz="1200" b="1" dirty="0"/>
              <a:t>hrough the minimization of this function, the waste would be indirectly minimized while satisfying the constraints as much as possible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472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As for the function </a:t>
            </a:r>
            <a:r>
              <a:rPr lang="en-US" altLang="ja-JP" sz="1200" dirty="0"/>
              <a:t>Related to the probability of </a:t>
            </a:r>
            <a:r>
              <a:rPr lang="en-US" altLang="ja-JP" sz="1200" b="1" dirty="0"/>
              <a:t>allowing transition to worse states,</a:t>
            </a:r>
            <a:r>
              <a:rPr lang="ja-JP" altLang="en-US" sz="1200" b="1" dirty="0"/>
              <a:t>　</a:t>
            </a:r>
            <a:r>
              <a:rPr lang="en-US" altLang="ja-JP" sz="1200" b="1" dirty="0"/>
              <a:t>We</a:t>
            </a:r>
            <a:r>
              <a:rPr lang="en-US" altLang="ja-JP" dirty="0"/>
              <a:t> have set a typical formula. </a:t>
            </a:r>
            <a:endParaRPr lang="en-US" altLang="ja-JP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1" dirty="0"/>
          </a:p>
          <a:p>
            <a:r>
              <a:rPr lang="en-US" altLang="ja-JP" b="1" dirty="0"/>
              <a:t>Transitions are always accepted if the score improves.</a:t>
            </a:r>
            <a:r>
              <a:rPr lang="en-US" altLang="ja-JP" dirty="0"/>
              <a:t> When the score worsens, the probability of acceptance </a:t>
            </a:r>
            <a:r>
              <a:rPr lang="en-US" altLang="ja-JP" b="1" dirty="0"/>
              <a:t>drops exponentially</a:t>
            </a:r>
            <a:r>
              <a:rPr lang="en-US" altLang="ja-JP" dirty="0"/>
              <a:t> based on that change.</a:t>
            </a:r>
          </a:p>
          <a:p>
            <a:r>
              <a:rPr lang="en-US" altLang="ja-JP" b="1" dirty="0"/>
              <a:t>Using a linearly decreasing temperature,</a:t>
            </a:r>
            <a:r>
              <a:rPr lang="en-US" altLang="ja-JP" dirty="0"/>
              <a:t> </a:t>
            </a:r>
            <a:r>
              <a:rPr lang="en-US" altLang="ja-JP" b="1" dirty="0"/>
              <a:t>transitions to worse states are gradually suppressed as iterations proceed.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[CLICK] Here, a notable point of our study is that the </a:t>
            </a:r>
            <a:r>
              <a:rPr lang="en-US" altLang="ja-JP" i="1" dirty="0"/>
              <a:t>Change Rate Slider</a:t>
            </a:r>
            <a:r>
              <a:rPr lang="en-US" altLang="ja-JP" dirty="0"/>
              <a:t> is directly linked to the start temperature, which allows the theoretical parameter to be presented in an interpretable form.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43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C26B7-8187-8191-1B4E-14FD4CE4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3D138B-946B-59CF-7343-B458337A3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13FFF1-A895-E28C-A188-4131590C6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And, here is the outline for today's presentation.</a:t>
            </a:r>
          </a:p>
          <a:p>
            <a:endParaRPr lang="en-US" altLang="ja-JP" b="0" dirty="0"/>
          </a:p>
          <a:p>
            <a:r>
              <a:rPr lang="en-US" altLang="ja-JP" dirty="0"/>
              <a:t>First, I'll begin with the </a:t>
            </a:r>
            <a:r>
              <a:rPr lang="en-US" altLang="ja-JP" b="1" dirty="0"/>
              <a:t>Introduction and Background</a:t>
            </a:r>
            <a:r>
              <a:rPr lang="en-US" altLang="ja-JP" dirty="0"/>
              <a:t>, to explain our objective.</a:t>
            </a:r>
            <a:endParaRPr lang="en-US" altLang="ja-JP" b="0" dirty="0"/>
          </a:p>
          <a:p>
            <a:endParaRPr lang="en-US" altLang="ja-JP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3E1FFB-D046-97E2-52ED-5D126A4C5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49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To let users guide the layout generation through the sliders for scrap control, </a:t>
            </a:r>
            <a:r>
              <a:rPr lang="en-US" altLang="ja-JP" dirty="0" err="1"/>
              <a:t>ScrapRecover</a:t>
            </a:r>
            <a:r>
              <a:rPr lang="en-US" altLang="ja-JP" dirty="0"/>
              <a:t> assigns a selection weight </a:t>
            </a:r>
            <a:r>
              <a:rPr lang="en-US" altLang="ja-JP" i="1" dirty="0"/>
              <a:t>w</a:t>
            </a:r>
            <a:r>
              <a:rPr lang="en-US" altLang="ja-JP" dirty="0"/>
              <a:t> to each scrap by combining three factors.</a:t>
            </a:r>
          </a:p>
          <a:p>
            <a:endParaRPr lang="en-US" altLang="ja-JP" dirty="0"/>
          </a:p>
          <a:p>
            <a:r>
              <a:rPr lang="en-US" altLang="ja-JP" dirty="0"/>
              <a:t>First, each scrap’s rectangular similarity, </a:t>
            </a:r>
            <a:r>
              <a:rPr lang="en-US" altLang="ja-JP" i="1" dirty="0"/>
              <a:t>r</a:t>
            </a:r>
            <a:r>
              <a:rPr lang="en-US" altLang="ja-JP" dirty="0"/>
              <a:t>, is calculated as the occupancy rate of the scrap within its minimal bounding box. This value ranges from zero to one.</a:t>
            </a:r>
          </a:p>
          <a:p>
            <a:endParaRPr lang="en-US" altLang="ja-JP" dirty="0"/>
          </a:p>
          <a:p>
            <a:r>
              <a:rPr lang="en-US" altLang="ja-JP" dirty="0"/>
              <a:t>[CLICK] Then, the user specifies two parameters: the regular shape coefficient, </a:t>
            </a:r>
            <a:r>
              <a:rPr lang="en-US" altLang="ja-JP" i="1" dirty="0"/>
              <a:t>n</a:t>
            </a:r>
            <a:r>
              <a:rPr lang="en-US" altLang="ja-JP" dirty="0"/>
              <a:t>, using the Regular Shape Preference slider, </a:t>
            </a:r>
          </a:p>
          <a:p>
            <a:r>
              <a:rPr lang="en-US" altLang="ja-JP" dirty="0"/>
              <a:t>and the selection priority coefficient, </a:t>
            </a:r>
            <a:r>
              <a:rPr lang="en-US" altLang="ja-JP" i="1" dirty="0"/>
              <a:t>s</a:t>
            </a:r>
            <a:r>
              <a:rPr lang="en-US" altLang="ja-JP" dirty="0"/>
              <a:t>, using the Selection Priority slider.</a:t>
            </a:r>
          </a:p>
          <a:p>
            <a:endParaRPr lang="en-US" altLang="ja-JP" dirty="0"/>
          </a:p>
          <a:p>
            <a:r>
              <a:rPr lang="en-US" altLang="ja-JP" dirty="0"/>
              <a:t>[CLICK] Finally, the selection weight </a:t>
            </a:r>
            <a:r>
              <a:rPr lang="en-US" altLang="ja-JP" i="1" dirty="0"/>
              <a:t>w</a:t>
            </a:r>
            <a:r>
              <a:rPr lang="en-US" altLang="ja-JP" dirty="0"/>
              <a:t> is calculated as “</a:t>
            </a:r>
            <a:r>
              <a:rPr lang="en-US" altLang="ja-JP" i="1" dirty="0"/>
              <a:t>s times r to the power of n</a:t>
            </a:r>
            <a:r>
              <a:rPr lang="en-US" altLang="ja-JP" dirty="0"/>
              <a:t>.”</a:t>
            </a:r>
          </a:p>
          <a:p>
            <a:br>
              <a:rPr lang="en-US" altLang="ja-JP" dirty="0"/>
            </a:br>
            <a:r>
              <a:rPr lang="en-US" altLang="ja-JP" dirty="0"/>
              <a:t>This weight is incorporated in the optimization process, and determines how likely each scrap is to be selected in the neighborhood function.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050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0" dirty="0"/>
              <a:t>Besides the main optimization part, We applied several pre-processes.</a:t>
            </a:r>
          </a:p>
          <a:p>
            <a:endParaRPr kumimoji="1" lang="en-US" altLang="ja-JP" b="0" dirty="0"/>
          </a:p>
          <a:p>
            <a:r>
              <a:rPr lang="en-US" altLang="ja-JP" b="0" dirty="0"/>
              <a:t>First, we slightly scale down the polygons in advance to secure margins for seams, and restore them when saving the layout, as this is important for real-world fabrication.</a:t>
            </a:r>
          </a:p>
          <a:p>
            <a:endParaRPr lang="en-US" altLang="ja-JP" b="0" dirty="0"/>
          </a:p>
          <a:p>
            <a:r>
              <a:rPr lang="en-US" altLang="ja-JP" b="0" dirty="0"/>
              <a:t>In addition, we convert each polygon into pixels, like a two-dimensional array, for calculation at each operation.</a:t>
            </a:r>
          </a:p>
          <a:p>
            <a:r>
              <a:rPr lang="en-US" altLang="ja-JP" b="0" dirty="0"/>
              <a:t>This discretization effectively simplifies the problem.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09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7146-3650-A1B4-E6AE-7087B2C7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B1FBBF-BEE2-F78C-FFE6-EB31343BE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D3A1E3-8187-AA07-C2C3-0D300E9D1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(min~)</a:t>
            </a:r>
          </a:p>
          <a:p>
            <a:endParaRPr lang="en-US" altLang="ja-JP" dirty="0"/>
          </a:p>
          <a:p>
            <a:r>
              <a:rPr lang="en-US" altLang="ja-JP" dirty="0"/>
              <a:t>So, now I've presented the system.</a:t>
            </a:r>
            <a:endParaRPr lang="en-US" altLang="ja-JP" b="0" dirty="0"/>
          </a:p>
          <a:p>
            <a:endParaRPr lang="en-US" altLang="ja-JP" b="0" dirty="0"/>
          </a:p>
          <a:p>
            <a:r>
              <a:rPr lang="en-US" altLang="ja-JP" b="0" dirty="0"/>
              <a:t>To see how our system performs in real-world, we conducted a user study for evaluation.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DBD731-14F6-2A50-D275-66462F6DB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598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Our study involved 21 participants during a workshop.</a:t>
            </a:r>
          </a:p>
          <a:p>
            <a:endParaRPr lang="en-US" altLang="ja-JP" b="0" dirty="0"/>
          </a:p>
          <a:p>
            <a:r>
              <a:rPr lang="en-US" altLang="ja-JP" b="0" dirty="0"/>
              <a:t>A key aspect was that participants brought their own fabric scraps and interactively designed layouts using </a:t>
            </a:r>
            <a:r>
              <a:rPr lang="en-US" altLang="ja-JP" b="0" dirty="0" err="1"/>
              <a:t>ScrapRecover</a:t>
            </a:r>
            <a:r>
              <a:rPr lang="en-US" altLang="ja-JP" b="0" dirty="0"/>
              <a:t>, within a 45-minute session.</a:t>
            </a:r>
          </a:p>
          <a:p>
            <a:endParaRPr lang="en-US" altLang="ja-JP" b="0" dirty="0"/>
          </a:p>
          <a:p>
            <a:r>
              <a:rPr lang="en-US" altLang="ja-JP" dirty="0"/>
              <a:t>The results demonstrated the system's usability in the </a:t>
            </a:r>
            <a:r>
              <a:rPr lang="en-US" altLang="ja-JP" b="1" dirty="0"/>
              <a:t>real world</a:t>
            </a:r>
            <a:r>
              <a:rPr lang="en-US" altLang="ja-JP" dirty="0"/>
              <a:t>. </a:t>
            </a:r>
            <a:r>
              <a:rPr lang="en-US" altLang="ja-JP" b="0" dirty="0"/>
              <a:t>As you can see from these examples, some participants were able to fabricate their designs into physical tote-bags.</a:t>
            </a:r>
          </a:p>
          <a:p>
            <a:endParaRPr lang="en-US" altLang="ja-JP" b="0" dirty="0"/>
          </a:p>
          <a:p>
            <a:r>
              <a:rPr lang="en-US" altLang="ja-JP" b="0" dirty="0"/>
              <a:t>What's notable is that while these look like professional pieces of art, they all started from scraps that would have been otherwise thrown away.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960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Now, let's take a look at the key feedback from our user study, which we've grouped into 'Pros' and 'Cons’.</a:t>
            </a:r>
          </a:p>
          <a:p>
            <a:endParaRPr lang="en-US" altLang="ja-JP" b="0" dirty="0"/>
          </a:p>
          <a:p>
            <a:r>
              <a:rPr lang="en-US" altLang="ja-JP" b="0" dirty="0"/>
              <a:t>Overall, the feedback on usability was quite positive. Let's start with the Pros:</a:t>
            </a:r>
          </a:p>
          <a:p>
            <a:endParaRPr lang="en-US" altLang="ja-JP" b="0" dirty="0"/>
          </a:p>
          <a:p>
            <a:r>
              <a:rPr lang="en-US" altLang="ja-JP" b="0" dirty="0"/>
              <a:t>[CLICK] First, participants highlighted the system's High Usability. As one user put it like: </a:t>
            </a:r>
            <a:r>
              <a:rPr lang="en-US" altLang="ja-JP" b="0" i="1" dirty="0"/>
              <a:t>"It was nice that the automatic placement seemed applicable and useful.”</a:t>
            </a:r>
          </a:p>
          <a:p>
            <a:endParaRPr lang="en-US" altLang="ja-JP" b="0" dirty="0"/>
          </a:p>
          <a:p>
            <a:r>
              <a:rPr lang="en-US" altLang="ja-JP" b="0" dirty="0"/>
              <a:t>[CLICK] Second, they appreciated the Initial Suggestions. One participant said: </a:t>
            </a:r>
            <a:r>
              <a:rPr lang="en-US" altLang="ja-JP" b="0" i="1" dirty="0"/>
              <a:t>"Since it is quite difficult to come up with everything from scratch, I appreciated that the system could generate something to start with.“</a:t>
            </a:r>
          </a:p>
          <a:p>
            <a:endParaRPr lang="en-US" altLang="ja-JP" b="0" dirty="0"/>
          </a:p>
          <a:p>
            <a:r>
              <a:rPr lang="en-US" altLang="ja-JP" b="0" dirty="0"/>
              <a:t>[CLICK] And third, the Manual Workflow for outlining the scraps was also well-received. One user noted: </a:t>
            </a:r>
            <a:r>
              <a:rPr lang="en-US" altLang="ja-JP" b="0" i="1" dirty="0"/>
              <a:t>"I thought it was good that plotting allowed the fabric shape to be captured quite accurately."</a:t>
            </a:r>
            <a:endParaRPr lang="en-US" altLang="ja-JP" b="0" dirty="0"/>
          </a:p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781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7759-5542-DC92-A9B5-9ED0A963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3D3A490-3525-9B75-40CA-72315E91F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2844DB-D840-32E4-0A52-101426BAD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The study was also essential for identifying limitations, which directly inform our future work.</a:t>
            </a:r>
          </a:p>
          <a:p>
            <a:endParaRPr lang="en-US" altLang="ja-JP" b="0" dirty="0"/>
          </a:p>
          <a:p>
            <a:r>
              <a:rPr lang="en-US" altLang="ja-JP" b="0" dirty="0"/>
              <a:t>[CLICK] First, some users felt the results had Inconsistent Design Quality, and wanted more control. As one user said: </a:t>
            </a:r>
            <a:r>
              <a:rPr lang="en-US" altLang="ja-JP" b="0" i="1" dirty="0"/>
              <a:t>"it would be nice if I could provide some initial input.“</a:t>
            </a:r>
          </a:p>
          <a:p>
            <a:endParaRPr lang="en-US" altLang="ja-JP" b="0" dirty="0"/>
          </a:p>
          <a:p>
            <a:r>
              <a:rPr lang="en-US" altLang="ja-JP" b="0" dirty="0"/>
              <a:t>[CLICK] </a:t>
            </a:r>
            <a:r>
              <a:rPr lang="en-US" altLang="ja-JP" dirty="0"/>
              <a:t>Second, regarding the lack of aesthetic consideration, participants wanted the system to recognize more than just the geometry and amount of the waste. </a:t>
            </a:r>
            <a:r>
              <a:rPr lang="en-US" altLang="ja-JP" b="0" dirty="0"/>
              <a:t>For example: </a:t>
            </a:r>
            <a:r>
              <a:rPr lang="en-US" altLang="ja-JP" b="0" i="1" dirty="0"/>
              <a:t>"I would like the system to also recognize colors and make design suggestions.“</a:t>
            </a:r>
          </a:p>
          <a:p>
            <a:endParaRPr lang="en-US" altLang="ja-JP" b="0" dirty="0"/>
          </a:p>
          <a:p>
            <a:r>
              <a:rPr lang="en-US" altLang="ja-JP" b="0" dirty="0"/>
              <a:t>[CLICK] </a:t>
            </a:r>
            <a:r>
              <a:rPr lang="en-US" altLang="ja-JP" dirty="0"/>
              <a:t>Finally, users sometimes valued the optimization's intermediate results over the final outcome, implying a mismatch. </a:t>
            </a:r>
            <a:r>
              <a:rPr lang="en-US" altLang="ja-JP" b="0" dirty="0"/>
              <a:t>For instance, one user mentioned: </a:t>
            </a:r>
            <a:r>
              <a:rPr lang="en-US" altLang="ja-JP" b="0" i="1" dirty="0"/>
              <a:t>"I couldn’t manage to stop the optimization at the moment I felt, ‘This is it!’ with a design."</a:t>
            </a:r>
            <a:endParaRPr lang="en-US" altLang="ja-JP" b="0" dirty="0"/>
          </a:p>
          <a:p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DC92D3-AE5C-85D6-B23C-404E3A2B2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368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66627-0F04-6DC4-4DFD-D817F6342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EFC4AC2-52A8-0128-C050-20BE4CA67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23021B8-C49A-C9FD-906F-BF4F57D01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(min~)</a:t>
            </a:r>
          </a:p>
          <a:p>
            <a:endParaRPr lang="en-US" altLang="ja-JP" dirty="0"/>
          </a:p>
          <a:p>
            <a:r>
              <a:rPr lang="en-US" altLang="ja-JP" dirty="0"/>
              <a:t>Finally, I’d like to conclude by summarizing our contributions and outlining the future work.</a:t>
            </a:r>
            <a:endParaRPr lang="en-US" altLang="ja-JP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8416CC-7FC1-F27B-B58D-6CC6384CE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004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8C34-A383-0CD0-9A3C-FED753BA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D1DB3B1-550B-551A-1BC6-87D7A7BE0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14FFB4-2735-F9BF-7CAC-46A71C4B8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So, our main contributions are as follows:</a:t>
            </a:r>
          </a:p>
          <a:p>
            <a:endParaRPr lang="en-US" altLang="ja-JP" b="0" dirty="0"/>
          </a:p>
          <a:p>
            <a:r>
              <a:rPr lang="en-US" altLang="ja-JP" b="0" dirty="0"/>
              <a:t>First, we introduced </a:t>
            </a:r>
            <a:r>
              <a:rPr lang="en-US" altLang="ja-JP" b="0" dirty="0" err="1"/>
              <a:t>ScrapReCover</a:t>
            </a:r>
            <a:r>
              <a:rPr lang="en-US" altLang="ja-JP" b="0" dirty="0"/>
              <a:t>: an interactive tool designed to create freeform patchwork layouts from irregular fabric scraps.</a:t>
            </a:r>
          </a:p>
          <a:p>
            <a:endParaRPr lang="en-US" altLang="ja-JP" b="0" dirty="0"/>
          </a:p>
          <a:p>
            <a:r>
              <a:rPr lang="en-US" altLang="ja-JP" b="0" dirty="0"/>
              <a:t>Second, we incorporated a hybrid interaction feature that seamlessly blends the user's manual control with automatic layout suggestions, guided by interpretable sliders.</a:t>
            </a:r>
          </a:p>
          <a:p>
            <a:endParaRPr lang="en-US" altLang="ja-JP" b="0" dirty="0"/>
          </a:p>
          <a:p>
            <a:r>
              <a:rPr lang="en-US" altLang="ja-JP" b="0" dirty="0"/>
              <a:t>Third, we employ a robust algorithm—Simulated Annealing (SA)—to solve the complex geometric problem of minimizing waste while ensuring full coverage.</a:t>
            </a:r>
          </a:p>
          <a:p>
            <a:endParaRPr lang="en-US" altLang="ja-JP" b="0" dirty="0"/>
          </a:p>
          <a:p>
            <a:r>
              <a:rPr lang="en-US" altLang="ja-JP" b="0" dirty="0"/>
              <a:t>And finally, a user study confirmed the system's practical usability for real-world patchwork fabrication.</a:t>
            </a:r>
            <a:endParaRPr kumimoji="1" lang="en-US" altLang="ja-JP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ED15F9-1D7A-BDAB-6093-A97882D12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259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FCF67-B171-7334-4EC4-F69CF3983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AA3F94-11E8-69A3-CDF0-F7E2EEBBD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E62520-65B4-09C3-EA60-F3B4AB138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Finally, as the last part of my presentation, I'd like to </a:t>
            </a:r>
            <a:r>
              <a:rPr kumimoji="1" lang="en-US" altLang="ja-JP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</a:t>
            </a:r>
            <a:r>
              <a:rPr lang="en-US" altLang="ja-JP" dirty="0"/>
              <a:t> the future work.</a:t>
            </a:r>
          </a:p>
          <a:p>
            <a:endParaRPr kumimoji="1" lang="en-US" altLang="ja-JP" b="0" dirty="0"/>
          </a:p>
          <a:p>
            <a:r>
              <a:rPr lang="en-US" altLang="ja-JP" b="0" dirty="0"/>
              <a:t>We see three main directions:</a:t>
            </a:r>
          </a:p>
          <a:p>
            <a:endParaRPr lang="en-US" altLang="ja-JP" b="0" dirty="0"/>
          </a:p>
          <a:p>
            <a:r>
              <a:rPr lang="en-US" altLang="ja-JP" b="0" dirty="0"/>
              <a:t>First, about the Design Aspect: It is important to allow users to specify design preferences, like color combinations or a target image, to better guide the optimization.</a:t>
            </a:r>
          </a:p>
          <a:p>
            <a:endParaRPr lang="en-US" altLang="ja-JP" b="0" dirty="0"/>
          </a:p>
          <a:p>
            <a:r>
              <a:rPr lang="en-US" altLang="ja-JP" b="0" dirty="0"/>
              <a:t>Second, about the 3D Aspect: It is also interesting to address the 3D version problem. Enabling simultaneous modification of the currently fixed pattern itself should be a key to yielding more flexible results.</a:t>
            </a:r>
          </a:p>
          <a:p>
            <a:endParaRPr lang="en-US" altLang="ja-JP" b="0" dirty="0"/>
          </a:p>
          <a:p>
            <a:r>
              <a:rPr lang="en-US" altLang="ja-JP" b="0" dirty="0"/>
              <a:t>And third, about Fabrication Feasibility: </a:t>
            </a:r>
            <a:r>
              <a:rPr lang="en-US" altLang="ja-JP" dirty="0"/>
              <a:t>It is essential to consider practical fabrication metrics—like seam length and curvature of scraps—to improve real-world usability.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1196CE-9408-509F-9A62-11BEDF7F2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313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kumimoji="1" lang="en-US" altLang="ja-JP" sz="2400" b="0" dirty="0">
                <a:effectLst/>
              </a:rPr>
              <a:t>(OK to only show)</a:t>
            </a:r>
          </a:p>
          <a:p>
            <a:pPr marL="0" indent="0" algn="l">
              <a:buNone/>
            </a:pPr>
            <a:endParaRPr kumimoji="1" lang="en-US" altLang="ja-JP" sz="2400" b="0" dirty="0">
              <a:effectLst/>
            </a:endParaRPr>
          </a:p>
          <a:p>
            <a:pPr marL="0" indent="0" algn="l">
              <a:buNone/>
            </a:pPr>
            <a:r>
              <a:rPr lang="en-US" altLang="ja-JP" sz="2400" dirty="0"/>
              <a:t>Thank you very much for your attention. I would be happy to take any questions.</a:t>
            </a:r>
            <a:endParaRPr kumimoji="1" lang="ja-JP" altLang="en-US" sz="2400" b="0" dirty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7C5D7-345E-4B15-8073-750CFFEDAE2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01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1BAF6-CB3A-07B7-3730-E24D86E8D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3FEF40-E58E-BDDE-FABD-C7E21FB6A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336244-9FDF-941E-8FFD-817782B5E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So, when you have leftover fabric scraps, what do you do with them? Do you throw them away, or try to make something new?</a:t>
            </a:r>
          </a:p>
          <a:p>
            <a:endParaRPr lang="en-US" altLang="ja-JP" b="0" dirty="0"/>
          </a:p>
          <a:p>
            <a:r>
              <a:rPr lang="en-US" altLang="ja-JP" b="0" dirty="0"/>
              <a:t>[CLICK] In fact, patchwork is a traditional technique that upcycles scraps into intricate handcrafts.</a:t>
            </a:r>
          </a:p>
          <a:p>
            <a:endParaRPr lang="en-US" altLang="ja-JP" b="0" dirty="0"/>
          </a:p>
          <a:p>
            <a:r>
              <a:rPr lang="en-US" altLang="ja-JP" dirty="0"/>
              <a:t>[CLICK] Here, our system, </a:t>
            </a:r>
            <a:r>
              <a:rPr lang="en-US" altLang="ja-JP" dirty="0" err="1"/>
              <a:t>ScrapReCover</a:t>
            </a:r>
            <a:r>
              <a:rPr lang="en-US" altLang="ja-JP" dirty="0"/>
              <a:t>, is an interactive tool for patchwork, focusing </a:t>
            </a:r>
            <a:r>
              <a:rPr lang="en-US" altLang="ja-JP" b="0" dirty="0"/>
              <a:t>on creating </a:t>
            </a:r>
            <a:r>
              <a:rPr lang="en-US" altLang="ja-JP" dirty="0"/>
              <a:t>freeform layouts from these irregular scraps.</a:t>
            </a:r>
          </a:p>
          <a:p>
            <a:endParaRPr lang="en-US" altLang="ja-JP" b="0" dirty="0"/>
          </a:p>
          <a:p>
            <a:r>
              <a:rPr lang="en-US" altLang="ja-JP" b="0" dirty="0"/>
              <a:t>[CLICK] The key feature is its iterative process, where users seamlessly combine manual adjustments with automatic suggestions and control with sliders to create unique designs.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85A618-2DE5-5971-6E26-F5694B4AF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26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FED5-D367-351C-0385-F30D8D74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B62F85-A4B9-AD15-410F-028EF84DE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FBEC1C7-C0FC-E813-F03C-60D39B74F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Next, let's take a look at the existing approaches.</a:t>
            </a:r>
          </a:p>
          <a:p>
            <a:endParaRPr lang="en-US" altLang="ja-JP" b="0" dirty="0"/>
          </a:p>
          <a:p>
            <a:r>
              <a:rPr lang="en-US" altLang="ja-JP" b="0" dirty="0"/>
              <a:t>Most systems for patchwork design, like ScrapMap, are designed for traditional styles.</a:t>
            </a:r>
          </a:p>
          <a:p>
            <a:endParaRPr lang="en-US" altLang="ja-JP" b="0" dirty="0"/>
          </a:p>
          <a:p>
            <a:r>
              <a:rPr lang="en-US" altLang="ja-JP" b="0" dirty="0"/>
              <a:t>Their entire workflow is built around regular shapes—like these square grids—to create repetitive patterns.</a:t>
            </a:r>
          </a:p>
          <a:p>
            <a:endParaRPr lang="en-US" altLang="ja-JP" b="0" dirty="0"/>
          </a:p>
          <a:p>
            <a:r>
              <a:rPr lang="en-US" altLang="ja-JP" b="0" i="0" dirty="0"/>
              <a:t>In contrast, our work focuses on creating freeform layouts directly from the irregular shapes of a user's available scraps.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789423-6A99-4769-98E9-FDD39B9BF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63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3F99B-D249-4174-A49C-AE44C5949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6BA5E0-45C1-AB99-646B-75A324826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4FBD9F-5647-86E8-F385-39EDAC152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( min~)</a:t>
            </a:r>
          </a:p>
          <a:p>
            <a:endParaRPr lang="en-US" altLang="ja-JP" dirty="0"/>
          </a:p>
          <a:p>
            <a:r>
              <a:rPr lang="en-US" altLang="ja-JP" dirty="0"/>
              <a:t>Now, let's move on to the </a:t>
            </a:r>
            <a:r>
              <a:rPr lang="en-US" altLang="ja-JP" dirty="0" err="1"/>
              <a:t>the</a:t>
            </a:r>
            <a:r>
              <a:rPr lang="en-US" altLang="ja-JP" dirty="0"/>
              <a:t> main part — the overview of the user interface and workflow of </a:t>
            </a:r>
            <a:r>
              <a:rPr lang="en-US" altLang="ja-JP" dirty="0" err="1"/>
              <a:t>ScrapReCover</a:t>
            </a:r>
            <a:r>
              <a:rPr lang="en-US" altLang="ja-JP" dirty="0"/>
              <a:t>.</a:t>
            </a:r>
            <a:endParaRPr lang="en-US" altLang="ja-JP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254E57-1CCC-CC1A-1E1B-F4B72AEA7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13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The interface of </a:t>
            </a:r>
            <a:r>
              <a:rPr lang="en-US" altLang="ja-JP" b="0" dirty="0" err="1"/>
              <a:t>ScrapReCover</a:t>
            </a:r>
            <a:r>
              <a:rPr lang="en-US" altLang="ja-JP" b="0" dirty="0"/>
              <a:t> consists of five components:</a:t>
            </a:r>
          </a:p>
          <a:p>
            <a:endParaRPr lang="en-US" altLang="ja-JP" b="0" dirty="0"/>
          </a:p>
          <a:p>
            <a:r>
              <a:rPr lang="en-US" altLang="ja-JP" b="0" dirty="0"/>
              <a:t>[CLICK] First, the Layout Workspace. This is the main canvas where you manually arrange scraps and see the optimization results.</a:t>
            </a:r>
          </a:p>
          <a:p>
            <a:endParaRPr lang="en-US" altLang="ja-JP" b="0" dirty="0"/>
          </a:p>
          <a:p>
            <a:r>
              <a:rPr lang="en-US" altLang="ja-JP" b="0" dirty="0"/>
              <a:t>[CLICK] Next, we have the Available Scraps List. This shows all your unused scraps, which you can drag into the workspace.</a:t>
            </a:r>
          </a:p>
          <a:p>
            <a:endParaRPr lang="en-US" altLang="ja-JP" b="0" dirty="0"/>
          </a:p>
          <a:p>
            <a:r>
              <a:rPr lang="en-US" altLang="ja-JP" b="0" dirty="0"/>
              <a:t>[CLICK] Third, is the Layout Control Panel. This contains the global controls, including the 'Optimize' button and sliders for the optimization process.</a:t>
            </a:r>
          </a:p>
          <a:p>
            <a:endParaRPr lang="en-US" altLang="ja-JP" b="0" dirty="0"/>
          </a:p>
          <a:p>
            <a:r>
              <a:rPr lang="en-US" altLang="ja-JP" b="0" dirty="0"/>
              <a:t>[CLICK] And Forth, the Placed Scraps List. This lists all scraps currently in the layout and allows you to lock their placements.</a:t>
            </a:r>
          </a:p>
          <a:p>
            <a:endParaRPr lang="en-US" altLang="ja-JP" b="0" dirty="0"/>
          </a:p>
          <a:p>
            <a:r>
              <a:rPr lang="en-US" altLang="ja-JP" b="0" dirty="0"/>
              <a:t>[CLICK] And finally, the Scrap Control Panel. This panel lets you manage individual scrap properties, or load and edit your scrap data.</a:t>
            </a:r>
          </a:p>
          <a:p>
            <a:endParaRPr lang="en-US" altLang="ja-JP" b="0" dirty="0"/>
          </a:p>
          <a:p>
            <a:endParaRPr kumimoji="1" lang="en-US" altLang="ja-JP" b="0" dirty="0"/>
          </a:p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706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As a preparation step, the workflow begins with photographing scraps using a fixed camera.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[CLICK] By clicking the Load Scraps button, users launch the segmentation interface to manually outline the desired portion of each scrap as a digital polygon to import them into the system.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And Users can return to this step anytime, just like trimming fabric scraps in real-world.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10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dirty="0"/>
              <a:t>The key feature of </a:t>
            </a:r>
            <a:r>
              <a:rPr lang="en-US" altLang="ja-JP" b="0" dirty="0" err="1"/>
              <a:t>ScrapReCover</a:t>
            </a:r>
            <a:r>
              <a:rPr lang="en-US" altLang="ja-JP" b="0" dirty="0"/>
              <a:t> is its interactive optimization.</a:t>
            </a:r>
          </a:p>
          <a:p>
            <a:endParaRPr lang="en-US" altLang="ja-JP" b="0" dirty="0"/>
          </a:p>
          <a:p>
            <a:r>
              <a:rPr lang="en-US" altLang="ja-JP" b="0" dirty="0"/>
              <a:t>[CLICK] Users can initiate an automatic layout suggestion, which gradually transforms a scattered layout into a more densely packed arrangement.</a:t>
            </a:r>
          </a:p>
          <a:p>
            <a:endParaRPr lang="en-US" altLang="ja-JP" b="0" dirty="0"/>
          </a:p>
          <a:p>
            <a:r>
              <a:rPr lang="en-US" altLang="ja-JP" b="0" dirty="0"/>
              <a:t>[CLICK] The system also supports manual adjustments, such as moving, rotating, or locking the position of any scrap.</a:t>
            </a:r>
          </a:p>
          <a:p>
            <a:endParaRPr lang="en-US" altLang="ja-JP" b="0" dirty="0"/>
          </a:p>
          <a:p>
            <a:r>
              <a:rPr lang="en-US" altLang="ja-JP" b="0" dirty="0"/>
              <a:t>By seamlessly combining these features, users can iteratively refine their designs.</a:t>
            </a:r>
          </a:p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855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8C53-11B7-66D8-A4B8-EB605931C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E544F4-06B4-4A09-38C9-D71028C93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37E1C0-6185-2812-5337-76C5E50BC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(min~)</a:t>
            </a:r>
          </a:p>
          <a:p>
            <a:endParaRPr lang="en-US" altLang="ja-JP" dirty="0"/>
          </a:p>
          <a:p>
            <a:r>
              <a:rPr lang="en-US" altLang="ja-JP" dirty="0"/>
              <a:t>Next, I'd like to talk about the </a:t>
            </a:r>
            <a:r>
              <a:rPr lang="en-US" altLang="ja-JP" b="1" dirty="0"/>
              <a:t>'User-Guided Sliders'</a:t>
            </a:r>
            <a:r>
              <a:rPr lang="en-US" altLang="ja-JP" dirty="0"/>
              <a:t>, which serve as the 'Intuitive Controls' for our system.</a:t>
            </a:r>
            <a:endParaRPr lang="en-US" altLang="ja-JP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5C3875-8094-FE21-AB85-5FCEB8C31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C7B2B-B69C-4654-A05B-0D43DEAFA73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9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68CC3-3348-E541-FBDB-0E0DA0665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C12FED-277F-F816-744B-A66C0229C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3AF8FF-A003-2564-8CE6-7B9FA30D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C50B-04F1-43E2-82E2-57D60ECECF29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137E4F-541B-7355-DF47-EE035AA0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7E4E2F-6526-78B6-2D8A-26913265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6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CF601A-128B-E056-160A-9D44C00D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5D116E2-D858-718A-1576-55C45343F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CF257D-4F9F-AB0A-9F4E-FA4890F0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6129-9565-4435-AD99-654BF6726020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5BA983-281E-6490-5C28-CC32977B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4C8B8E-E367-CA33-8A5D-AFFADE29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235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E85035B-A00A-6841-11A4-346FCD13C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E0405A8-DBC8-129D-1586-D5FA3F549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C4BBE9-28B9-4629-9F67-E2FE3260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28D-EA61-40C3-BC7A-19A3AE7F2219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020BAB-F478-E066-1F9A-CC91F2AA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84471C-68B0-8D9E-1CB9-ADCC403F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80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49A3A4-9C27-6C45-A055-084823251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2CC3FB-0486-5B1B-B0D9-21CF6F63A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5026DA-F609-534B-E390-170D3E0E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77AB-5A57-49C5-A606-007E282D120F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A8702F-E6B7-A05E-FD8C-128EE8B7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9CDA36-E761-68BD-935A-0E59C81A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A7BFEE-9113-DF8E-07E8-EC023878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DDF9D4-AF18-06FF-0DD9-383DF039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54A47F-7B61-0805-04D2-09A68382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3A61-0966-444D-8F23-E57E5A2D3123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4BF761-4C45-8623-F49B-BFEA37E7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70826F-0059-62DF-3B7F-78574943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926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4D4B7-A148-042C-B19D-70FAA247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9804FA-1048-C401-77DF-B8732B712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E07C84C-C757-CC31-C175-42E42C832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6FE002-EF97-5077-4596-7604BD6C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B0FB-C59B-451F-A1C1-1022FF84B3B1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CD82F7F-B99C-12EC-DE19-E17918F7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80724B8-4CA1-7BDD-E000-2E2F87D7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8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C0B402-52D3-ABF2-2157-4524EB3C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7F3C4E-F59F-89C1-E665-4010BA2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B974D05-19F5-2665-9A6D-9CA66A9C8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23655F0-AF99-E8CA-2B7A-149368AF1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575B5A4-46FE-DFC8-EA5E-3206A3FB9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E6EEF9B-25ED-F109-9CC7-F01AA1D0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B370-B627-4E54-BF09-98C604779143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3CF7C8B-7C38-2AE7-39CC-8E82B967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EBECE20-A242-582A-A386-6CF8E405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39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692A8F-9C0D-C5FF-72A9-B38814B7D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25704E4-C96E-D94F-820E-B4781E80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298B-C9A6-4C49-AEC8-14F1E368F8A1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837A23-7E78-9C75-BE7B-11F3C570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B94335-0BA4-FE11-5A86-A3B9B30F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65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65BAF54-449A-92AD-C762-CF2464D8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DA8-B84E-4D3F-8D38-E5E73C613554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4BC6EB-ECCC-E2C2-D1C9-58E23D3E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3BADDD-74A3-9DA3-4373-AEB9CCB9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8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DED5E-E0BF-D17C-74B3-46416121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6DD9CB-E5A1-BF8A-A5A1-1F0AAAF11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BAF67A3-1293-AB15-6950-055167DF1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0B00C32-4477-A701-5726-F7F350CC3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6415-AB51-4683-90BF-D7DEF36E0A92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3EE7E70-8AF2-F4E3-0192-ADFC78A4E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D05670-E3FE-766B-CB20-950E233A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53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C98155-92C0-4D79-7811-C161E22A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EBC997D-0CC1-1E31-0205-76CB11C68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7428394-38F1-2DA0-A830-860104D5E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C12C91-3728-7A0D-D220-EEFD58A7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65DA-4C42-4A20-B5F2-EAE700D9300A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425BDD-4A34-A037-6D02-D137F29A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2BD153-F17F-9B82-23A1-65EA51AB5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35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5234429-CC5E-EF58-0825-58EDB096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5B0218-DA5D-4159-767E-24BC26B9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8755F7-CB6C-4575-538E-728F37C07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ABCFB2-EF4B-4301-919D-58E954B148F3}" type="datetime1">
              <a:rPr kumimoji="1" lang="ja-JP" altLang="en-US" smtClean="0"/>
              <a:t>2025/12/9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7FAB06-0257-22A5-1CB2-12D87820F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9FBD16-0906-2A78-C1F3-86117A4DE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0D099B-C6B9-45C3-8D11-98B1C65FA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76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129007-D160-E883-9D62-72494082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ADBBE3B9-5DE8-5DAE-1135-9AE03E73E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557" y="4565586"/>
            <a:ext cx="5430665" cy="13517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4000" b="1" dirty="0">
                <a:latin typeface="Arial" panose="020B0604020202020204" pitchFamily="34" charset="0"/>
                <a:cs typeface="Arial" panose="020B0604020202020204" pitchFamily="34" charset="0"/>
              </a:rPr>
              <a:t>Masahiro Kono</a:t>
            </a:r>
          </a:p>
          <a:p>
            <a:pPr>
              <a:lnSpc>
                <a:spcPct val="110000"/>
              </a:lnSpc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I-Chao Shen</a:t>
            </a:r>
          </a:p>
          <a:p>
            <a:pPr>
              <a:lnSpc>
                <a:spcPct val="110000"/>
              </a:lnSpc>
            </a:pPr>
            <a:endParaRPr kumimoji="1" lang="en-US" altLang="ja-JP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kumimoji="1"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BBA2B1CE-5057-6AE2-8FEF-8F78DC837058}"/>
              </a:ext>
            </a:extLst>
          </p:cNvPr>
          <p:cNvSpPr txBox="1">
            <a:spLocks/>
          </p:cNvSpPr>
          <p:nvPr/>
        </p:nvSpPr>
        <p:spPr>
          <a:xfrm>
            <a:off x="838200" y="1006313"/>
            <a:ext cx="10515600" cy="2928651"/>
          </a:xfrm>
          <a:prstGeom prst="rect">
            <a:avLst/>
          </a:prstGeom>
          <a:solidFill>
            <a:srgbClr val="E5E5EC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altLang="ja-JP" sz="4800" b="1"/>
          </a:p>
        </p:txBody>
      </p:sp>
      <p:pic>
        <p:nvPicPr>
          <p:cNvPr id="11" name="図 10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FE0B804-E15F-468E-A53B-0B1AF5A90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45" y="1237804"/>
            <a:ext cx="9684071" cy="2539293"/>
          </a:xfrm>
          <a:prstGeom prst="rect">
            <a:avLst/>
          </a:prstGeom>
        </p:spPr>
      </p:pic>
      <p:sp>
        <p:nvSpPr>
          <p:cNvPr id="7" name="字幕 2">
            <a:extLst>
              <a:ext uri="{FF2B5EF4-FFF2-40B4-BE49-F238E27FC236}">
                <a16:creationId xmlns:a16="http://schemas.microsoft.com/office/drawing/2014/main" id="{76C1919E-8A10-6D60-A459-3E71A29B2D06}"/>
              </a:ext>
            </a:extLst>
          </p:cNvPr>
          <p:cNvSpPr txBox="1">
            <a:spLocks/>
          </p:cNvSpPr>
          <p:nvPr/>
        </p:nvSpPr>
        <p:spPr>
          <a:xfrm>
            <a:off x="5215631" y="4565586"/>
            <a:ext cx="5430665" cy="135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Maria Larsson</a:t>
            </a:r>
          </a:p>
          <a:p>
            <a:pPr>
              <a:lnSpc>
                <a:spcPct val="110000"/>
              </a:lnSpc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Takeo Igarashi</a:t>
            </a:r>
          </a:p>
          <a:p>
            <a:pPr>
              <a:lnSpc>
                <a:spcPct val="110000"/>
              </a:lnSpc>
            </a:pPr>
            <a:endParaRPr lang="en-US" altLang="ja-JP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ja-JP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FCD08E3A-568C-4532-4C85-EE769AA88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51" y="4256707"/>
            <a:ext cx="2262490" cy="2470639"/>
          </a:xfrm>
          <a:prstGeom prst="rect">
            <a:avLst/>
          </a:prstGeom>
        </p:spPr>
      </p:pic>
      <p:pic>
        <p:nvPicPr>
          <p:cNvPr id="1026" name="Picture 2" descr="A blue and black cube with many triangles&#10;&#10;AI-generated content may be incorrect.">
            <a:extLst>
              <a:ext uri="{FF2B5EF4-FFF2-40B4-BE49-F238E27FC236}">
                <a16:creationId xmlns:a16="http://schemas.microsoft.com/office/drawing/2014/main" id="{D041D1D4-A31F-59DA-21AD-B583DB04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96585"/>
            <a:ext cx="1360714" cy="13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字幕 2">
            <a:extLst>
              <a:ext uri="{FF2B5EF4-FFF2-40B4-BE49-F238E27FC236}">
                <a16:creationId xmlns:a16="http://schemas.microsoft.com/office/drawing/2014/main" id="{8266A0E0-AAAE-43BF-A4A4-4E20055BE714}"/>
              </a:ext>
            </a:extLst>
          </p:cNvPr>
          <p:cNvSpPr txBox="1">
            <a:spLocks/>
          </p:cNvSpPr>
          <p:nvPr/>
        </p:nvSpPr>
        <p:spPr>
          <a:xfrm>
            <a:off x="370033" y="5917288"/>
            <a:ext cx="2297048" cy="570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ja-JP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ja-JP" b="1" dirty="0">
                <a:latin typeface="Arial"/>
                <a:ea typeface="游ゴシック"/>
                <a:cs typeface="Arial"/>
              </a:rPr>
              <a:t>SCF</a:t>
            </a:r>
            <a:r>
              <a:rPr lang="en-US" altLang="ja-JP" dirty="0">
                <a:latin typeface="Arial"/>
                <a:ea typeface="游ゴシック"/>
                <a:cs typeface="Arial"/>
              </a:rPr>
              <a:t> 2025</a:t>
            </a:r>
            <a:endParaRPr lang="ja-JP" altLang="en-US" dirty="0">
              <a:latin typeface="Arial"/>
              <a:ea typeface="游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01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B21CCDB-7AD9-67DB-4AB2-09BF817A5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80" y="2151158"/>
            <a:ext cx="4398539" cy="281898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6DBE4F-E28B-1725-1DFD-559FEDDF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1907" y="6485633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10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58F70F69-BA35-3877-20B3-B8F40CFED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838" y="1728600"/>
            <a:ext cx="4107162" cy="894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Change rate slider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5BCD039-91B3-D9FF-B787-4EF319985C83}"/>
              </a:ext>
            </a:extLst>
          </p:cNvPr>
          <p:cNvSpPr txBox="1">
            <a:spLocks/>
          </p:cNvSpPr>
          <p:nvPr/>
        </p:nvSpPr>
        <p:spPr>
          <a:xfrm>
            <a:off x="432456" y="141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Intuitive controls for the optimization</a:t>
            </a:r>
          </a:p>
        </p:txBody>
      </p:sp>
      <p:pic>
        <p:nvPicPr>
          <p:cNvPr id="9" name="bandicam 2025-07-17 12-34-40-847">
            <a:hlinkClick r:id="" action="ppaction://media"/>
            <a:extLst>
              <a:ext uri="{FF2B5EF4-FFF2-40B4-BE49-F238E27FC236}">
                <a16:creationId xmlns:a16="http://schemas.microsoft.com/office/drawing/2014/main" id="{BF6421FA-2C52-F88A-834E-AC1EE43FFF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37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676" y="2414682"/>
            <a:ext cx="6884863" cy="401221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094D3B-8CF9-AF43-FFCF-B401559427C1}"/>
              </a:ext>
            </a:extLst>
          </p:cNvPr>
          <p:cNvSpPr txBox="1"/>
          <p:nvPr/>
        </p:nvSpPr>
        <p:spPr>
          <a:xfrm>
            <a:off x="7183791" y="5041900"/>
            <a:ext cx="2951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value]</a:t>
            </a:r>
          </a:p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</a:p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modification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25F4EA-3B54-DC05-7549-FFBB63EE3AC8}"/>
              </a:ext>
            </a:extLst>
          </p:cNvPr>
          <p:cNvSpPr txBox="1"/>
          <p:nvPr/>
        </p:nvSpPr>
        <p:spPr>
          <a:xfrm>
            <a:off x="9377538" y="5041900"/>
            <a:ext cx="2951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value]</a:t>
            </a:r>
          </a:p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Drastic</a:t>
            </a:r>
          </a:p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modification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555267D-6E93-FD87-CC99-AAA59EF42D42}"/>
              </a:ext>
            </a:extLst>
          </p:cNvPr>
          <p:cNvCxnSpPr>
            <a:cxnSpLocks/>
          </p:cNvCxnSpPr>
          <p:nvPr/>
        </p:nvCxnSpPr>
        <p:spPr>
          <a:xfrm>
            <a:off x="9691969" y="5061779"/>
            <a:ext cx="0" cy="1365116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535434-AA99-AAA1-2168-A9B5BC6CE76B}"/>
              </a:ext>
            </a:extLst>
          </p:cNvPr>
          <p:cNvSpPr/>
          <p:nvPr/>
        </p:nvSpPr>
        <p:spPr>
          <a:xfrm>
            <a:off x="7713857" y="2618366"/>
            <a:ext cx="931370" cy="690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EC718A-43DF-57BF-5050-AA83E7C623F1}"/>
              </a:ext>
            </a:extLst>
          </p:cNvPr>
          <p:cNvSpPr/>
          <p:nvPr/>
        </p:nvSpPr>
        <p:spPr>
          <a:xfrm>
            <a:off x="10684918" y="2618366"/>
            <a:ext cx="990383" cy="690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417D86-7AD6-2E4D-9295-62D1D49C6E40}"/>
              </a:ext>
            </a:extLst>
          </p:cNvPr>
          <p:cNvSpPr txBox="1"/>
          <p:nvPr/>
        </p:nvSpPr>
        <p:spPr>
          <a:xfrm>
            <a:off x="8427844" y="1205380"/>
            <a:ext cx="348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i="1" dirty="0">
                <a:latin typeface="Arial" panose="020B0604020202020204" pitchFamily="34" charset="0"/>
                <a:cs typeface="Arial" panose="020B0604020202020204" pitchFamily="34" charset="0"/>
              </a:rPr>
              <a:t>Global layout control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9C0036F-6E6A-7328-6B82-A944C101F347}"/>
              </a:ext>
            </a:extLst>
          </p:cNvPr>
          <p:cNvSpPr/>
          <p:nvPr/>
        </p:nvSpPr>
        <p:spPr>
          <a:xfrm>
            <a:off x="640324" y="2600500"/>
            <a:ext cx="2662095" cy="2691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2B0D2F1-D727-B655-E3B8-DB6D131218C6}"/>
              </a:ext>
            </a:extLst>
          </p:cNvPr>
          <p:cNvSpPr/>
          <p:nvPr/>
        </p:nvSpPr>
        <p:spPr>
          <a:xfrm>
            <a:off x="640324" y="5753922"/>
            <a:ext cx="2572544" cy="219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02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8DCBEA-EF3A-9F5D-D7A6-50CE80491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289" y="1555320"/>
            <a:ext cx="408742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Reg. shape pref. slider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821179-0FE7-EA6A-850A-566134AC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11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5" name="bandicam 2025-07-17 12-39-10-623">
            <a:hlinkClick r:id="" action="ppaction://media"/>
            <a:extLst>
              <a:ext uri="{FF2B5EF4-FFF2-40B4-BE49-F238E27FC236}">
                <a16:creationId xmlns:a16="http://schemas.microsoft.com/office/drawing/2014/main" id="{D649A5D7-E12A-1E70-A8E1-0A402A4A76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87" end="27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3065" y="2203625"/>
            <a:ext cx="5401865" cy="3129356"/>
          </a:xfrm>
          <a:prstGeom prst="rect">
            <a:avLst/>
          </a:prstGeom>
        </p:spPr>
      </p:pic>
      <p:pic>
        <p:nvPicPr>
          <p:cNvPr id="6" name="bandicam 2025-07-17 12-39-33-215">
            <a:hlinkClick r:id="" action="ppaction://media"/>
            <a:extLst>
              <a:ext uri="{FF2B5EF4-FFF2-40B4-BE49-F238E27FC236}">
                <a16:creationId xmlns:a16="http://schemas.microsoft.com/office/drawing/2014/main" id="{FB44248D-DB8A-A336-819E-D6E8123F9D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5" y="2203624"/>
            <a:ext cx="5401866" cy="3129357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D739896E-3E08-8B47-727F-18931D1222EA}"/>
              </a:ext>
            </a:extLst>
          </p:cNvPr>
          <p:cNvSpPr txBox="1">
            <a:spLocks/>
          </p:cNvSpPr>
          <p:nvPr/>
        </p:nvSpPr>
        <p:spPr>
          <a:xfrm>
            <a:off x="432456" y="141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Intuitive controls for the optimization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DD7AC6-0AAD-1531-253D-487E80D8D1A2}"/>
              </a:ext>
            </a:extLst>
          </p:cNvPr>
          <p:cNvSpPr txBox="1"/>
          <p:nvPr/>
        </p:nvSpPr>
        <p:spPr>
          <a:xfrm>
            <a:off x="6443064" y="5442677"/>
            <a:ext cx="5401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value]</a:t>
            </a:r>
          </a:p>
          <a:p>
            <a:pPr algn="ctr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Prioritize 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regular shapes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F74D8EB-5C41-F63B-AA21-0E0F3C1D1F9B}"/>
              </a:ext>
            </a:extLst>
          </p:cNvPr>
          <p:cNvSpPr txBox="1"/>
          <p:nvPr/>
        </p:nvSpPr>
        <p:spPr>
          <a:xfrm>
            <a:off x="550815" y="5415657"/>
            <a:ext cx="5401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value]</a:t>
            </a:r>
          </a:p>
          <a:p>
            <a:pPr algn="ctr"/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Prioritize 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irregular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shapes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09D1432-7EB2-768F-8828-7F7F07C19F6B}"/>
              </a:ext>
            </a:extLst>
          </p:cNvPr>
          <p:cNvSpPr/>
          <p:nvPr/>
        </p:nvSpPr>
        <p:spPr>
          <a:xfrm>
            <a:off x="607598" y="2370274"/>
            <a:ext cx="2095173" cy="2117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C27EBA9-AA86-69EB-1E7E-9A2612766399}"/>
              </a:ext>
            </a:extLst>
          </p:cNvPr>
          <p:cNvSpPr/>
          <p:nvPr/>
        </p:nvSpPr>
        <p:spPr>
          <a:xfrm>
            <a:off x="6451189" y="2327375"/>
            <a:ext cx="2095173" cy="2117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B7AC5BB-5A52-79FF-A5AE-B3C192038C71}"/>
              </a:ext>
            </a:extLst>
          </p:cNvPr>
          <p:cNvSpPr/>
          <p:nvPr/>
        </p:nvSpPr>
        <p:spPr>
          <a:xfrm>
            <a:off x="3900760" y="4821150"/>
            <a:ext cx="1565014" cy="199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8BB72A1-F9B8-D0DA-C7E4-1B92F452A4E5}"/>
              </a:ext>
            </a:extLst>
          </p:cNvPr>
          <p:cNvSpPr/>
          <p:nvPr/>
        </p:nvSpPr>
        <p:spPr>
          <a:xfrm>
            <a:off x="9782053" y="4821150"/>
            <a:ext cx="1565014" cy="199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39105E-C2E3-2030-87EC-2865F333CE38}"/>
              </a:ext>
            </a:extLst>
          </p:cNvPr>
          <p:cNvSpPr txBox="1"/>
          <p:nvPr/>
        </p:nvSpPr>
        <p:spPr>
          <a:xfrm>
            <a:off x="8427844" y="1205380"/>
            <a:ext cx="348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2800" i="1" dirty="0">
                <a:latin typeface="Arial" panose="020B0604020202020204" pitchFamily="34" charset="0"/>
                <a:cs typeface="Arial" panose="020B0604020202020204" pitchFamily="34" charset="0"/>
              </a:rPr>
              <a:t>Scrap Prioritization</a:t>
            </a:r>
          </a:p>
        </p:txBody>
      </p:sp>
    </p:spTree>
    <p:extLst>
      <p:ext uri="{BB962C8B-B14F-4D97-AF65-F5344CB8AC3E}">
        <p14:creationId xmlns:p14="http://schemas.microsoft.com/office/powerpoint/2010/main" val="15065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0158A8-0F46-4239-3B64-531DEFFC4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795" y="1466127"/>
            <a:ext cx="4312461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Selection priority slider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04937B-93AD-1B4C-A7D6-35BFC70D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6015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12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5" name="bandicam 2025-07-17 12-39-58-156">
            <a:hlinkClick r:id="" action="ppaction://media"/>
            <a:extLst>
              <a:ext uri="{FF2B5EF4-FFF2-40B4-BE49-F238E27FC236}">
                <a16:creationId xmlns:a16="http://schemas.microsoft.com/office/drawing/2014/main" id="{9C908709-1F51-C803-8550-8C1FA6BDD6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" end="21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091" y="2071465"/>
            <a:ext cx="6183479" cy="3582153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6BCD3989-54A8-BDDE-B210-77B2D5DCE0C5}"/>
              </a:ext>
            </a:extLst>
          </p:cNvPr>
          <p:cNvSpPr txBox="1">
            <a:spLocks/>
          </p:cNvSpPr>
          <p:nvPr/>
        </p:nvSpPr>
        <p:spPr>
          <a:xfrm>
            <a:off x="432456" y="141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Intuitive controls for the optimization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C250A4-6552-FE58-23E8-540AD8AE2173}"/>
              </a:ext>
            </a:extLst>
          </p:cNvPr>
          <p:cNvSpPr txBox="1"/>
          <p:nvPr/>
        </p:nvSpPr>
        <p:spPr>
          <a:xfrm>
            <a:off x="724896" y="5915628"/>
            <a:ext cx="540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individual scraps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AFCF73ED-4AF9-BEA0-059C-AAFCA5F3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27" y="2650570"/>
            <a:ext cx="5304709" cy="242394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56336EE-58EE-978A-477E-40E1D9646131}"/>
              </a:ext>
            </a:extLst>
          </p:cNvPr>
          <p:cNvSpPr txBox="1"/>
          <p:nvPr/>
        </p:nvSpPr>
        <p:spPr>
          <a:xfrm>
            <a:off x="6517570" y="5915628"/>
            <a:ext cx="540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verall scraps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CCB84265-59C9-3869-6EEA-687726B7D55F}"/>
              </a:ext>
            </a:extLst>
          </p:cNvPr>
          <p:cNvSpPr txBox="1">
            <a:spLocks/>
          </p:cNvSpPr>
          <p:nvPr/>
        </p:nvSpPr>
        <p:spPr>
          <a:xfrm>
            <a:off x="7144321" y="1466127"/>
            <a:ext cx="42094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Reg. shape pref. slider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(previous slide)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1BABCC26-BB03-C94C-1C47-4E562EC8045E}"/>
              </a:ext>
            </a:extLst>
          </p:cNvPr>
          <p:cNvSpPr txBox="1">
            <a:spLocks/>
          </p:cNvSpPr>
          <p:nvPr/>
        </p:nvSpPr>
        <p:spPr>
          <a:xfrm>
            <a:off x="6194571" y="1486690"/>
            <a:ext cx="605817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B89210-1B8F-855F-B1AC-A65E8F188758}"/>
              </a:ext>
            </a:extLst>
          </p:cNvPr>
          <p:cNvSpPr/>
          <p:nvPr/>
        </p:nvSpPr>
        <p:spPr>
          <a:xfrm>
            <a:off x="4198063" y="4844374"/>
            <a:ext cx="1775011" cy="194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D92D019-F3A4-55D1-433E-82BE7B6AADD2}"/>
              </a:ext>
            </a:extLst>
          </p:cNvPr>
          <p:cNvSpPr/>
          <p:nvPr/>
        </p:nvSpPr>
        <p:spPr>
          <a:xfrm>
            <a:off x="381895" y="2204710"/>
            <a:ext cx="2428211" cy="2423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D7BEDBD-C36E-A8E3-C9E3-0D496CC617F5}"/>
              </a:ext>
            </a:extLst>
          </p:cNvPr>
          <p:cNvSpPr/>
          <p:nvPr/>
        </p:nvSpPr>
        <p:spPr>
          <a:xfrm>
            <a:off x="3237208" y="2231979"/>
            <a:ext cx="3208197" cy="2423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3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C9C059-8D22-238E-E3DC-85DC2F885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4A0BCA49-CBE8-A888-0216-886B313F8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Contents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B4DA16DC-077D-EDD3-9955-8FE1725F1ED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</a:rPr>
              <a:pPr/>
              <a:t>13</a:t>
            </a:fld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807613-EA64-E995-12C2-D8CCE61DE5A5}"/>
              </a:ext>
            </a:extLst>
          </p:cNvPr>
          <p:cNvSpPr txBox="1"/>
          <p:nvPr/>
        </p:nvSpPr>
        <p:spPr>
          <a:xfrm>
            <a:off x="862885" y="1466990"/>
            <a:ext cx="1008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C4AA40-2347-368C-03F7-EFEB8618A656}"/>
              </a:ext>
            </a:extLst>
          </p:cNvPr>
          <p:cNvSpPr txBox="1"/>
          <p:nvPr/>
        </p:nvSpPr>
        <p:spPr>
          <a:xfrm>
            <a:off x="862885" y="1466990"/>
            <a:ext cx="108966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Introduction &amp; Background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ea typeface="游ゴシック" panose="02110004020202020204"/>
            </a:endParaRP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System Overview: 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ScrapReCover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Arial"/>
              <a:ea typeface="游ゴシック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Core Feature: Interactive Optimization</a:t>
            </a: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	- Intuitive Controls: User-Guided Sliders</a:t>
            </a:r>
          </a:p>
          <a:p>
            <a:pPr>
              <a:spcAft>
                <a:spcPts val="1200"/>
              </a:spcAft>
            </a:pPr>
            <a:r>
              <a:rPr lang="ja-JP" altLang="en-US" sz="3200" b="1" dirty="0"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b="1" dirty="0">
                <a:latin typeface="Arial"/>
                <a:ea typeface="游ゴシック"/>
                <a:cs typeface="Arial"/>
              </a:rPr>
              <a:t>Optimization Method: Simulated Annealing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Evaluation: User Study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&amp; Future work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07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B76E44-F443-FEE0-134F-46E3BD3A1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矢印: 左 33">
            <a:extLst>
              <a:ext uri="{FF2B5EF4-FFF2-40B4-BE49-F238E27FC236}">
                <a16:creationId xmlns:a16="http://schemas.microsoft.com/office/drawing/2014/main" id="{D64FC09F-9464-0010-E166-C9901034AA39}"/>
              </a:ext>
            </a:extLst>
          </p:cNvPr>
          <p:cNvSpPr/>
          <p:nvPr/>
        </p:nvSpPr>
        <p:spPr>
          <a:xfrm>
            <a:off x="9270999" y="1216655"/>
            <a:ext cx="801853" cy="507494"/>
          </a:xfrm>
          <a:prstGeom prst="leftArrow">
            <a:avLst>
              <a:gd name="adj1" fmla="val 66303"/>
              <a:gd name="adj2" fmla="val 544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ローチャート: 他ページ結合子 24">
            <a:extLst>
              <a:ext uri="{FF2B5EF4-FFF2-40B4-BE49-F238E27FC236}">
                <a16:creationId xmlns:a16="http://schemas.microsoft.com/office/drawing/2014/main" id="{11B15CFD-96C9-E728-C741-E681E7FEFB27}"/>
              </a:ext>
            </a:extLst>
          </p:cNvPr>
          <p:cNvSpPr/>
          <p:nvPr/>
        </p:nvSpPr>
        <p:spPr>
          <a:xfrm rot="16200000">
            <a:off x="11128053" y="1156287"/>
            <a:ext cx="593437" cy="486395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5BA94C4-A032-3DFC-9994-6BF3BDE5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2" y="134452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Problem Setting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Optimization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8B4F4D-4B4D-7A1E-CAA9-1F97CB93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41" y="1436798"/>
            <a:ext cx="10515600" cy="5032375"/>
          </a:xfrm>
        </p:spPr>
        <p:txBody>
          <a:bodyPr/>
          <a:lstStyle/>
          <a:p>
            <a:r>
              <a:rPr kumimoji="1" lang="en-US" altLang="ja-JP" u="sng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  <a:p>
            <a:pPr marL="457200" lvl="1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Scraps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Arbitrary-shaped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polygons 	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(Small)</a:t>
            </a:r>
          </a:p>
          <a:p>
            <a:pPr lvl="1">
              <a:buFontTx/>
              <a:buChar char="-"/>
            </a:pPr>
            <a:r>
              <a:rPr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Arbitrary-shaped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polygons 	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(Large)</a:t>
            </a:r>
          </a:p>
          <a:p>
            <a:pPr lvl="1">
              <a:buFontTx/>
              <a:buChar char="-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User specification (slider parameters)</a:t>
            </a:r>
          </a:p>
          <a:p>
            <a:pPr marL="457200" lvl="1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u="sng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  <a:p>
            <a:pPr marL="457200" lvl="1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Placement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(approximate solution/multiple suggestions)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u="sng" dirty="0">
                <a:latin typeface="Arial" panose="020B0604020202020204" pitchFamily="34" charset="0"/>
                <a:cs typeface="Arial" panose="020B0604020202020204" pitchFamily="34" charset="0"/>
              </a:rPr>
              <a:t>Objective and Constraint</a:t>
            </a:r>
          </a:p>
          <a:p>
            <a:endParaRPr lang="en-US" altLang="ja-JP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 (waste =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overlapping,  outside of the board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buNone/>
            </a:pPr>
            <a:endParaRPr kumimoji="1" lang="en-US" altLang="ja-JP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28C663-E2E5-BFF1-1C64-0B62F3B4D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886" y="6489947"/>
            <a:ext cx="2743200" cy="365125"/>
          </a:xfrm>
        </p:spPr>
        <p:txBody>
          <a:bodyPr/>
          <a:lstStyle/>
          <a:p>
            <a:fld id="{9F3F9D44-07A0-4478-BCBE-39DBD2C7F39C}" type="slidenum">
              <a:rPr kumimoji="1" lang="ja-JP" altLang="en-US" sz="1600" b="1" smtClean="0">
                <a:solidFill>
                  <a:schemeClr val="tx1"/>
                </a:solidFill>
              </a:rPr>
              <a:t>14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13F9B6F-4286-E4D7-56A5-87897EC2613D}"/>
                  </a:ext>
                </a:extLst>
              </p:cNvPr>
              <p:cNvSpPr txBox="1"/>
              <p:nvPr/>
            </p:nvSpPr>
            <p:spPr>
              <a:xfrm>
                <a:off x="46601" y="5369800"/>
                <a:ext cx="10515599" cy="502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ja-JP" sz="2800" b="1" i="0" smtClean="0">
                              <a:latin typeface="Cambria Math" panose="02040503050406030204" pitchFamily="18" charset="0"/>
                            </a:rPr>
                            <m:t>𝐦𝐢𝐧𝐢𝐦𝐢𝐳𝐞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</m:fName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𝒘𝒂𝒔𝒕𝒆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　　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.  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𝒏𝒐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𝒖𝒏𝒄𝒐𝒗𝒆𝒓𝒆𝒅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𝒂𝒓𝒆𝒂</m:t>
                          </m:r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13F9B6F-4286-E4D7-56A5-87897EC26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1" y="5369800"/>
                <a:ext cx="10515599" cy="5025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フローチャート: 他ページ結合子 7">
            <a:extLst>
              <a:ext uri="{FF2B5EF4-FFF2-40B4-BE49-F238E27FC236}">
                <a16:creationId xmlns:a16="http://schemas.microsoft.com/office/drawing/2014/main" id="{806C04E3-5220-C7B1-8E8A-21BE8C1D9163}"/>
              </a:ext>
            </a:extLst>
          </p:cNvPr>
          <p:cNvSpPr/>
          <p:nvPr/>
        </p:nvSpPr>
        <p:spPr>
          <a:xfrm rot="5400000">
            <a:off x="10087298" y="1903494"/>
            <a:ext cx="954108" cy="258670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B9C67D-84A0-7D81-DBE7-35A2B274EE7B}"/>
              </a:ext>
            </a:extLst>
          </p:cNvPr>
          <p:cNvSpPr txBox="1"/>
          <p:nvPr/>
        </p:nvSpPr>
        <p:spPr>
          <a:xfrm>
            <a:off x="9494024" y="2853706"/>
            <a:ext cx="2353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</a:p>
          <a:p>
            <a:pPr algn="ctr"/>
            <a:endParaRPr kumimoji="1" lang="ja-JP" altLang="en-US" sz="40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加算記号 10">
            <a:extLst>
              <a:ext uri="{FF2B5EF4-FFF2-40B4-BE49-F238E27FC236}">
                <a16:creationId xmlns:a16="http://schemas.microsoft.com/office/drawing/2014/main" id="{3AD3B94F-44E8-3FE0-4636-95B993789669}"/>
              </a:ext>
            </a:extLst>
          </p:cNvPr>
          <p:cNvSpPr/>
          <p:nvPr/>
        </p:nvSpPr>
        <p:spPr>
          <a:xfrm>
            <a:off x="10108958" y="1721110"/>
            <a:ext cx="961254" cy="954107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52B9641-E6B4-BF8C-3E60-93B7FEB85FB4}"/>
              </a:ext>
            </a:extLst>
          </p:cNvPr>
          <p:cNvSpPr/>
          <p:nvPr/>
        </p:nvSpPr>
        <p:spPr>
          <a:xfrm>
            <a:off x="11140630" y="509505"/>
            <a:ext cx="577071" cy="469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5BC957B-F1EB-DCE0-FBB1-FD70EBEBEB81}"/>
              </a:ext>
            </a:extLst>
          </p:cNvPr>
          <p:cNvSpPr/>
          <p:nvPr/>
        </p:nvSpPr>
        <p:spPr>
          <a:xfrm>
            <a:off x="10205585" y="1254795"/>
            <a:ext cx="767999" cy="444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051769F8-72DE-3938-968F-0F80D524426D}"/>
              </a:ext>
            </a:extLst>
          </p:cNvPr>
          <p:cNvSpPr/>
          <p:nvPr/>
        </p:nvSpPr>
        <p:spPr>
          <a:xfrm rot="5400000">
            <a:off x="10044763" y="3881285"/>
            <a:ext cx="1089644" cy="937846"/>
          </a:xfrm>
          <a:prstGeom prst="rightArrow">
            <a:avLst>
              <a:gd name="adj1" fmla="val 17985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A6DC0BB-E787-E0D9-AD17-6E3A18D230A9}"/>
              </a:ext>
            </a:extLst>
          </p:cNvPr>
          <p:cNvSpPr txBox="1"/>
          <p:nvPr/>
        </p:nvSpPr>
        <p:spPr>
          <a:xfrm>
            <a:off x="9171709" y="3907384"/>
            <a:ext cx="2822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n w="127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Completely</a:t>
            </a:r>
          </a:p>
          <a:p>
            <a:pPr algn="ctr"/>
            <a:r>
              <a:rPr lang="en-US" altLang="ja-JP" sz="2800" b="1" dirty="0">
                <a:ln w="127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Cover</a:t>
            </a:r>
            <a:endParaRPr kumimoji="1" lang="ja-JP" altLang="en-US" sz="2800" b="1" dirty="0">
              <a:ln w="1270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2CD4C42-8D58-FBF7-96E4-A44D5CA28D76}"/>
              </a:ext>
            </a:extLst>
          </p:cNvPr>
          <p:cNvSpPr/>
          <p:nvPr/>
        </p:nvSpPr>
        <p:spPr>
          <a:xfrm>
            <a:off x="9171709" y="341745"/>
            <a:ext cx="2822959" cy="601460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他ページ結合子 8">
            <a:extLst>
              <a:ext uri="{FF2B5EF4-FFF2-40B4-BE49-F238E27FC236}">
                <a16:creationId xmlns:a16="http://schemas.microsoft.com/office/drawing/2014/main" id="{B0E4FE31-762E-434D-C719-0EC7BC8FB539}"/>
              </a:ext>
            </a:extLst>
          </p:cNvPr>
          <p:cNvSpPr/>
          <p:nvPr/>
        </p:nvSpPr>
        <p:spPr>
          <a:xfrm rot="5400000">
            <a:off x="10077025" y="4327702"/>
            <a:ext cx="954108" cy="258670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ローチャート: 手作業 25">
            <a:extLst>
              <a:ext uri="{FF2B5EF4-FFF2-40B4-BE49-F238E27FC236}">
                <a16:creationId xmlns:a16="http://schemas.microsoft.com/office/drawing/2014/main" id="{24D01C24-31AD-4CA5-7310-12555E364D04}"/>
              </a:ext>
            </a:extLst>
          </p:cNvPr>
          <p:cNvSpPr/>
          <p:nvPr/>
        </p:nvSpPr>
        <p:spPr>
          <a:xfrm>
            <a:off x="9404339" y="526619"/>
            <a:ext cx="732894" cy="399249"/>
          </a:xfrm>
          <a:prstGeom prst="flowChartManualOper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id="{4A22FEDF-1B02-002F-3234-E4B318E35484}"/>
              </a:ext>
            </a:extLst>
          </p:cNvPr>
          <p:cNvSpPr/>
          <p:nvPr/>
        </p:nvSpPr>
        <p:spPr>
          <a:xfrm rot="16200000">
            <a:off x="9036461" y="5368267"/>
            <a:ext cx="954108" cy="505576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二等辺三角形 28">
            <a:extLst>
              <a:ext uri="{FF2B5EF4-FFF2-40B4-BE49-F238E27FC236}">
                <a16:creationId xmlns:a16="http://schemas.microsoft.com/office/drawing/2014/main" id="{1BF18134-A1B7-0458-0CAF-541970896C37}"/>
              </a:ext>
            </a:extLst>
          </p:cNvPr>
          <p:cNvSpPr/>
          <p:nvPr/>
        </p:nvSpPr>
        <p:spPr>
          <a:xfrm>
            <a:off x="10085146" y="424465"/>
            <a:ext cx="954108" cy="505576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FA50DE-6E3D-A0BF-608E-F5F79A2024D9}"/>
              </a:ext>
            </a:extLst>
          </p:cNvPr>
          <p:cNvSpPr txBox="1"/>
          <p:nvPr/>
        </p:nvSpPr>
        <p:spPr>
          <a:xfrm>
            <a:off x="9114028" y="868963"/>
            <a:ext cx="30610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n w="127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Limited Scraps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41F3489-AAD1-660B-00AF-BF8F53A8677F}"/>
              </a:ext>
            </a:extLst>
          </p:cNvPr>
          <p:cNvSpPr/>
          <p:nvPr/>
        </p:nvSpPr>
        <p:spPr>
          <a:xfrm rot="16200000">
            <a:off x="9506527" y="5399051"/>
            <a:ext cx="954108" cy="444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E886E53-8DAC-B5F0-D9C7-D7AA94C8879B}"/>
              </a:ext>
            </a:extLst>
          </p:cNvPr>
          <p:cNvSpPr/>
          <p:nvPr/>
        </p:nvSpPr>
        <p:spPr>
          <a:xfrm>
            <a:off x="11140631" y="5144715"/>
            <a:ext cx="706802" cy="469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ローチャート: 他ページ結合子 31">
            <a:extLst>
              <a:ext uri="{FF2B5EF4-FFF2-40B4-BE49-F238E27FC236}">
                <a16:creationId xmlns:a16="http://schemas.microsoft.com/office/drawing/2014/main" id="{2EAC2E01-B639-2790-9C83-7FF9756181BC}"/>
              </a:ext>
            </a:extLst>
          </p:cNvPr>
          <p:cNvSpPr/>
          <p:nvPr/>
        </p:nvSpPr>
        <p:spPr>
          <a:xfrm rot="10800000">
            <a:off x="11123309" y="5455028"/>
            <a:ext cx="713538" cy="630275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ローチャート: 手作業 32">
            <a:extLst>
              <a:ext uri="{FF2B5EF4-FFF2-40B4-BE49-F238E27FC236}">
                <a16:creationId xmlns:a16="http://schemas.microsoft.com/office/drawing/2014/main" id="{83B2BD11-EC14-3DAF-91B8-903824B31749}"/>
              </a:ext>
            </a:extLst>
          </p:cNvPr>
          <p:cNvSpPr/>
          <p:nvPr/>
        </p:nvSpPr>
        <p:spPr>
          <a:xfrm>
            <a:off x="9915679" y="5151140"/>
            <a:ext cx="1514859" cy="456152"/>
          </a:xfrm>
          <a:prstGeom prst="flowChartManualOper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左 34">
            <a:extLst>
              <a:ext uri="{FF2B5EF4-FFF2-40B4-BE49-F238E27FC236}">
                <a16:creationId xmlns:a16="http://schemas.microsoft.com/office/drawing/2014/main" id="{6704118D-0F10-1AFA-9C3E-FE6F62ED28F5}"/>
              </a:ext>
            </a:extLst>
          </p:cNvPr>
          <p:cNvSpPr/>
          <p:nvPr/>
        </p:nvSpPr>
        <p:spPr>
          <a:xfrm>
            <a:off x="9915678" y="5455027"/>
            <a:ext cx="1224952" cy="776679"/>
          </a:xfrm>
          <a:prstGeom prst="leftArrow">
            <a:avLst>
              <a:gd name="adj1" fmla="val 66303"/>
              <a:gd name="adj2" fmla="val 544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1C21E2-FCB8-17FE-BC21-276CA72C78A7}"/>
              </a:ext>
            </a:extLst>
          </p:cNvPr>
          <p:cNvSpPr txBox="1"/>
          <p:nvPr/>
        </p:nvSpPr>
        <p:spPr>
          <a:xfrm>
            <a:off x="9494024" y="5131196"/>
            <a:ext cx="2416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n w="127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Low-waste</a:t>
            </a:r>
          </a:p>
          <a:p>
            <a:pPr algn="ctr"/>
            <a:r>
              <a:rPr lang="en-US" altLang="ja-JP" sz="2800" b="1" dirty="0">
                <a:ln w="127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Placement</a:t>
            </a:r>
            <a:endParaRPr kumimoji="1" lang="ja-JP" altLang="en-US" sz="2800" b="1" dirty="0">
              <a:ln w="1270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5" grpId="0" animBg="1"/>
      <p:bldP spid="5" grpId="0"/>
      <p:bldP spid="8" grpId="0" animBg="1"/>
      <p:bldP spid="10" grpId="0"/>
      <p:bldP spid="11" grpId="0" animBg="1"/>
      <p:bldP spid="13" grpId="0" animBg="1"/>
      <p:bldP spid="14" grpId="0" animBg="1"/>
      <p:bldP spid="18" grpId="0" animBg="1"/>
      <p:bldP spid="20" grpId="0"/>
      <p:bldP spid="9" grpId="0" animBg="1"/>
      <p:bldP spid="26" grpId="0" animBg="1"/>
      <p:bldP spid="28" grpId="0" animBg="1"/>
      <p:bldP spid="29" grpId="0" animBg="1"/>
      <p:bldP spid="16" grpId="0"/>
      <p:bldP spid="30" grpId="0" animBg="1"/>
      <p:bldP spid="31" grpId="0" animBg="1"/>
      <p:bldP spid="32" grpId="0" animBg="1"/>
      <p:bldP spid="33" grpId="0" animBg="1"/>
      <p:bldP spid="3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C7ED5-50C2-A2C4-AE60-8BF754E0F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D15719-BC15-4D38-E297-21272D65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16564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Comparison with Traditional Problems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1EAD258-D5ED-0146-4701-3DC50FF3D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48573" r="3105" b="2858"/>
          <a:stretch>
            <a:fillRect/>
          </a:stretch>
        </p:blipFill>
        <p:spPr>
          <a:xfrm>
            <a:off x="9281397" y="3771308"/>
            <a:ext cx="2662657" cy="1974394"/>
          </a:xfrm>
          <a:prstGeom prst="rect">
            <a:avLst/>
          </a:prstGeom>
          <a:ln>
            <a:noFill/>
          </a:ln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7428AB-DE8F-794B-AC60-A28451D0F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633"/>
            <a:ext cx="8869471" cy="5488676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Packing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</a:p>
          <a:p>
            <a:pPr marL="0" indent="0">
              <a:buNone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	- 1D, 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, 3D 	  	(Dimension)</a:t>
            </a:r>
          </a:p>
          <a:p>
            <a:pPr marL="0" indent="0"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	- regular,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irregular  	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(Shape)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ja-JP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＆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irregular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(Nesting problem)</a:t>
            </a:r>
          </a:p>
          <a:p>
            <a:pPr marL="0" indent="0"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	- Pack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non-rectangular polygon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2D space</a:t>
            </a:r>
          </a:p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Minimize length while width fixed</a:t>
            </a:r>
          </a:p>
          <a:p>
            <a:pPr marL="0" indent="0"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altLang="ja-JP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Do not Allow overlaps</a:t>
            </a: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197326-CDC3-09FA-4190-AAC44608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8848"/>
            <a:ext cx="2743200" cy="365125"/>
          </a:xfrm>
        </p:spPr>
        <p:txBody>
          <a:bodyPr/>
          <a:lstStyle/>
          <a:p>
            <a:fld id="{9F3F9D44-07A0-4478-BCBE-39DBD2C7F39C}" type="slidenum">
              <a:rPr kumimoji="1" lang="ja-JP" altLang="en-US" sz="1600" b="1" smtClean="0">
                <a:solidFill>
                  <a:schemeClr val="tx1"/>
                </a:solidFill>
              </a:rPr>
              <a:t>15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EB58CE6-7A5B-A701-A0DA-6A30D81E5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2087" r="3105" b="62614"/>
          <a:stretch>
            <a:fillRect/>
          </a:stretch>
        </p:blipFill>
        <p:spPr>
          <a:xfrm>
            <a:off x="9281397" y="1881554"/>
            <a:ext cx="2662657" cy="1434923"/>
          </a:xfrm>
          <a:prstGeom prst="rect">
            <a:avLst/>
          </a:prstGeom>
          <a:ln>
            <a:noFill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73B8F9-7649-5573-7A08-1A00A1A47EB1}"/>
              </a:ext>
            </a:extLst>
          </p:cNvPr>
          <p:cNvSpPr txBox="1"/>
          <p:nvPr/>
        </p:nvSpPr>
        <p:spPr>
          <a:xfrm>
            <a:off x="1295704" y="2552015"/>
            <a:ext cx="10282381" cy="255454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・</a:t>
            </a:r>
            <a:r>
              <a:rPr lang="en-US" altLang="ja-JP" sz="3200" b="1" dirty="0"/>
              <a:t>Our problem setting</a:t>
            </a:r>
          </a:p>
          <a:p>
            <a:pPr marL="0" indent="0">
              <a:buNone/>
            </a:pPr>
            <a:r>
              <a:rPr lang="en-US" altLang="ja-JP" sz="3200" dirty="0"/>
              <a:t>	- Aims to </a:t>
            </a:r>
            <a:r>
              <a:rPr lang="en-US" altLang="ja-JP" sz="3200" b="1" u="sng" dirty="0"/>
              <a:t>cover all space</a:t>
            </a:r>
          </a:p>
          <a:p>
            <a:pPr marL="0" indent="0">
              <a:buNone/>
            </a:pPr>
            <a:r>
              <a:rPr lang="en-US" altLang="ja-JP" sz="3200" dirty="0"/>
              <a:t>	- </a:t>
            </a:r>
            <a:r>
              <a:rPr lang="en-US" altLang="ja-JP" sz="3200" b="1" u="sng" dirty="0"/>
              <a:t>Allows overlaps</a:t>
            </a:r>
          </a:p>
          <a:p>
            <a:r>
              <a:rPr lang="en-US" altLang="ja-JP" sz="3200" b="1" dirty="0"/>
              <a:t>		</a:t>
            </a:r>
          </a:p>
          <a:p>
            <a:r>
              <a:rPr lang="en-US" altLang="ja-JP" sz="3200" b="1" dirty="0">
                <a:solidFill>
                  <a:srgbClr val="FF0000"/>
                </a:solidFill>
              </a:rPr>
              <a:t>			</a:t>
            </a:r>
            <a:r>
              <a:rPr lang="ja-JP" altLang="en-US" sz="3200" b="1" dirty="0">
                <a:solidFill>
                  <a:srgbClr val="FF0000"/>
                </a:solidFill>
              </a:rPr>
              <a:t>→ </a:t>
            </a:r>
            <a:r>
              <a:rPr lang="en-US" altLang="ja-JP" sz="3200" b="1" dirty="0">
                <a:solidFill>
                  <a:srgbClr val="FF0000"/>
                </a:solidFill>
              </a:rPr>
              <a:t>Fundamentally Different Problem!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40FAFC-8983-301B-7F6A-4927068915EE}"/>
              </a:ext>
            </a:extLst>
          </p:cNvPr>
          <p:cNvSpPr txBox="1"/>
          <p:nvPr/>
        </p:nvSpPr>
        <p:spPr>
          <a:xfrm>
            <a:off x="6436895" y="5899037"/>
            <a:ext cx="575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Two-dimensional irregular packing problems: A review </a:t>
            </a:r>
          </a:p>
          <a:p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[Guo et al. Frontiers in Mechanical Engineering 8 ‘22]</a:t>
            </a:r>
            <a:endParaRPr kumimoji="1" lang="ja-JP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2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F4456-B617-3ADB-BADD-63D1CB5C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470B38-A7D3-3435-C6F2-62BD04D3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87" y="19411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Proposed</a:t>
            </a:r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Method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3B9F3B-2464-E611-D796-7E8D9EFC2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88" y="1311378"/>
            <a:ext cx="11952754" cy="1736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Simulated Annealing [Kirkpatrick ‘83] -based</a:t>
            </a:r>
          </a:p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Meta-heuristic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＆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Probabilistic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</a:p>
          <a:p>
            <a:pPr marL="0" indent="0">
              <a:buNone/>
            </a:pP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- Known for its effectiveness for 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packing-like problems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Generates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diverse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, good-quality results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efficiently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&amp; Enables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customization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191AEDC-7496-818A-E8C0-26AC67B05F17}"/>
              </a:ext>
            </a:extLst>
          </p:cNvPr>
          <p:cNvGraphicFramePr>
            <a:graphicFrameLocks noGrp="1"/>
          </p:cNvGraphicFramePr>
          <p:nvPr/>
        </p:nvGraphicFramePr>
        <p:xfrm>
          <a:off x="648367" y="4312267"/>
          <a:ext cx="2195439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1813">
                  <a:extLst>
                    <a:ext uri="{9D8B030D-6E8A-4147-A177-3AD203B41FA5}">
                      <a16:colId xmlns:a16="http://schemas.microsoft.com/office/drawing/2014/main" val="3394933948"/>
                    </a:ext>
                  </a:extLst>
                </a:gridCol>
                <a:gridCol w="731813">
                  <a:extLst>
                    <a:ext uri="{9D8B030D-6E8A-4147-A177-3AD203B41FA5}">
                      <a16:colId xmlns:a16="http://schemas.microsoft.com/office/drawing/2014/main" val="318046406"/>
                    </a:ext>
                  </a:extLst>
                </a:gridCol>
                <a:gridCol w="731813">
                  <a:extLst>
                    <a:ext uri="{9D8B030D-6E8A-4147-A177-3AD203B41FA5}">
                      <a16:colId xmlns:a16="http://schemas.microsoft.com/office/drawing/2014/main" val="1629286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7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43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30618"/>
                  </a:ext>
                </a:extLst>
              </a:tr>
            </a:tbl>
          </a:graphicData>
        </a:graphic>
      </p:graphicFrame>
      <p:sp>
        <p:nvSpPr>
          <p:cNvPr id="5" name="矢印: 下 4">
            <a:extLst>
              <a:ext uri="{FF2B5EF4-FFF2-40B4-BE49-F238E27FC236}">
                <a16:creationId xmlns:a16="http://schemas.microsoft.com/office/drawing/2014/main" id="{348BBA9B-708A-8AFD-505B-85BD07E05113}"/>
              </a:ext>
            </a:extLst>
          </p:cNvPr>
          <p:cNvSpPr/>
          <p:nvPr/>
        </p:nvSpPr>
        <p:spPr>
          <a:xfrm>
            <a:off x="1580434" y="4949362"/>
            <a:ext cx="331304" cy="3501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5EE3E9EB-6766-4976-C543-7C637305E0B6}"/>
              </a:ext>
            </a:extLst>
          </p:cNvPr>
          <p:cNvSpPr/>
          <p:nvPr/>
        </p:nvSpPr>
        <p:spPr>
          <a:xfrm rot="10800000">
            <a:off x="1580434" y="4474755"/>
            <a:ext cx="331304" cy="3501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E34E5F66-CAC5-EB16-8CD1-C0BF16D90513}"/>
              </a:ext>
            </a:extLst>
          </p:cNvPr>
          <p:cNvSpPr/>
          <p:nvPr/>
        </p:nvSpPr>
        <p:spPr>
          <a:xfrm rot="16200000">
            <a:off x="2037046" y="4701792"/>
            <a:ext cx="331304" cy="3501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39B730EE-9D8E-2033-A0DC-5D3DDF3401DF}"/>
              </a:ext>
            </a:extLst>
          </p:cNvPr>
          <p:cNvSpPr/>
          <p:nvPr/>
        </p:nvSpPr>
        <p:spPr>
          <a:xfrm rot="5400000">
            <a:off x="1103429" y="4701792"/>
            <a:ext cx="331304" cy="3501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BBAB7F-2861-3E08-F85E-DC34228E8EC9}"/>
              </a:ext>
            </a:extLst>
          </p:cNvPr>
          <p:cNvSpPr txBox="1"/>
          <p:nvPr/>
        </p:nvSpPr>
        <p:spPr>
          <a:xfrm>
            <a:off x="215514" y="5611737"/>
            <a:ext cx="332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Randomly select a </a:t>
            </a:r>
            <a:r>
              <a:rPr lang="en-US" altLang="ja-JP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 State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(transition candidate)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AEFD41-469A-379F-E73D-673822A6F226}"/>
              </a:ext>
            </a:extLst>
          </p:cNvPr>
          <p:cNvSpPr txBox="1"/>
          <p:nvPr/>
        </p:nvSpPr>
        <p:spPr>
          <a:xfrm>
            <a:off x="3612798" y="5823733"/>
            <a:ext cx="341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Value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Always transition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63EE7487-01E3-A45E-A2A7-6B5092FB08B8}"/>
              </a:ext>
            </a:extLst>
          </p:cNvPr>
          <p:cNvGraphicFramePr>
            <a:graphicFrameLocks noGrp="1"/>
          </p:cNvGraphicFramePr>
          <p:nvPr/>
        </p:nvGraphicFramePr>
        <p:xfrm>
          <a:off x="4220221" y="4312267"/>
          <a:ext cx="2195439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1813">
                  <a:extLst>
                    <a:ext uri="{9D8B030D-6E8A-4147-A177-3AD203B41FA5}">
                      <a16:colId xmlns:a16="http://schemas.microsoft.com/office/drawing/2014/main" val="3394933948"/>
                    </a:ext>
                  </a:extLst>
                </a:gridCol>
                <a:gridCol w="731813">
                  <a:extLst>
                    <a:ext uri="{9D8B030D-6E8A-4147-A177-3AD203B41FA5}">
                      <a16:colId xmlns:a16="http://schemas.microsoft.com/office/drawing/2014/main" val="318046406"/>
                    </a:ext>
                  </a:extLst>
                </a:gridCol>
                <a:gridCol w="731813">
                  <a:extLst>
                    <a:ext uri="{9D8B030D-6E8A-4147-A177-3AD203B41FA5}">
                      <a16:colId xmlns:a16="http://schemas.microsoft.com/office/drawing/2014/main" val="1629286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7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43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30618"/>
                  </a:ext>
                </a:extLst>
              </a:tr>
            </a:tbl>
          </a:graphicData>
        </a:graphic>
      </p:graphicFrame>
      <p:sp>
        <p:nvSpPr>
          <p:cNvPr id="18" name="矢印: 下 17">
            <a:extLst>
              <a:ext uri="{FF2B5EF4-FFF2-40B4-BE49-F238E27FC236}">
                <a16:creationId xmlns:a16="http://schemas.microsoft.com/office/drawing/2014/main" id="{2BB40E4A-849E-C50F-806E-2204678B1245}"/>
              </a:ext>
            </a:extLst>
          </p:cNvPr>
          <p:cNvSpPr/>
          <p:nvPr/>
        </p:nvSpPr>
        <p:spPr>
          <a:xfrm rot="10800000">
            <a:off x="5152288" y="4474755"/>
            <a:ext cx="331304" cy="3501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1B6A1A36-E33C-100A-0AE3-6E5908C58B7B}"/>
              </a:ext>
            </a:extLst>
          </p:cNvPr>
          <p:cNvSpPr/>
          <p:nvPr/>
        </p:nvSpPr>
        <p:spPr>
          <a:xfrm>
            <a:off x="4565072" y="4133514"/>
            <a:ext cx="1505734" cy="1470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94DF6889-8327-41AE-9A3D-2ABEAB10FE61}"/>
              </a:ext>
            </a:extLst>
          </p:cNvPr>
          <p:cNvGraphicFramePr>
            <a:graphicFrameLocks noGrp="1"/>
          </p:cNvGraphicFramePr>
          <p:nvPr/>
        </p:nvGraphicFramePr>
        <p:xfrm>
          <a:off x="7580258" y="4312267"/>
          <a:ext cx="2195439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1813">
                  <a:extLst>
                    <a:ext uri="{9D8B030D-6E8A-4147-A177-3AD203B41FA5}">
                      <a16:colId xmlns:a16="http://schemas.microsoft.com/office/drawing/2014/main" val="3394933948"/>
                    </a:ext>
                  </a:extLst>
                </a:gridCol>
                <a:gridCol w="731813">
                  <a:extLst>
                    <a:ext uri="{9D8B030D-6E8A-4147-A177-3AD203B41FA5}">
                      <a16:colId xmlns:a16="http://schemas.microsoft.com/office/drawing/2014/main" val="318046406"/>
                    </a:ext>
                  </a:extLst>
                </a:gridCol>
                <a:gridCol w="731813">
                  <a:extLst>
                    <a:ext uri="{9D8B030D-6E8A-4147-A177-3AD203B41FA5}">
                      <a16:colId xmlns:a16="http://schemas.microsoft.com/office/drawing/2014/main" val="1629286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7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43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30618"/>
                  </a:ext>
                </a:extLst>
              </a:tr>
            </a:tbl>
          </a:graphicData>
        </a:graphic>
      </p:graphicFrame>
      <p:sp>
        <p:nvSpPr>
          <p:cNvPr id="25" name="矢印: 下 24">
            <a:extLst>
              <a:ext uri="{FF2B5EF4-FFF2-40B4-BE49-F238E27FC236}">
                <a16:creationId xmlns:a16="http://schemas.microsoft.com/office/drawing/2014/main" id="{F8CBE3E4-6E31-8FCA-0951-758ECD69389E}"/>
              </a:ext>
            </a:extLst>
          </p:cNvPr>
          <p:cNvSpPr/>
          <p:nvPr/>
        </p:nvSpPr>
        <p:spPr>
          <a:xfrm rot="16200000">
            <a:off x="8968937" y="4701792"/>
            <a:ext cx="331304" cy="3501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201FD7F2-CFC7-275F-6289-8B424A43B343}"/>
              </a:ext>
            </a:extLst>
          </p:cNvPr>
          <p:cNvSpPr/>
          <p:nvPr/>
        </p:nvSpPr>
        <p:spPr>
          <a:xfrm>
            <a:off x="7792072" y="3894840"/>
            <a:ext cx="1753768" cy="1640949"/>
          </a:xfrm>
          <a:prstGeom prst="triangl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BCCF2C64-9608-C96F-E431-A46453964CD2}"/>
              </a:ext>
            </a:extLst>
          </p:cNvPr>
          <p:cNvSpPr/>
          <p:nvPr/>
        </p:nvSpPr>
        <p:spPr>
          <a:xfrm>
            <a:off x="3025202" y="4649828"/>
            <a:ext cx="1013622" cy="39269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D2719A4-A1D1-CA29-0A3F-3FB0CA0ECF0C}"/>
              </a:ext>
            </a:extLst>
          </p:cNvPr>
          <p:cNvSpPr txBox="1"/>
          <p:nvPr/>
        </p:nvSpPr>
        <p:spPr>
          <a:xfrm>
            <a:off x="7094700" y="5823733"/>
            <a:ext cx="341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worse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Value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tochastically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 transition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BEBE110-CA19-5FCE-11CC-E9B049EFF150}"/>
              </a:ext>
            </a:extLst>
          </p:cNvPr>
          <p:cNvSpPr txBox="1"/>
          <p:nvPr/>
        </p:nvSpPr>
        <p:spPr>
          <a:xfrm>
            <a:off x="6510377" y="4627114"/>
            <a:ext cx="102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OR</a:t>
            </a:r>
            <a:endParaRPr kumimoji="1" lang="ja-JP" altLang="en-US" sz="3600" b="1">
              <a:ln>
                <a:solidFill>
                  <a:schemeClr val="tx1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6E29858-FB2A-A61E-D04A-6F0C674F526C}"/>
              </a:ext>
            </a:extLst>
          </p:cNvPr>
          <p:cNvSpPr txBox="1"/>
          <p:nvPr/>
        </p:nvSpPr>
        <p:spPr>
          <a:xfrm>
            <a:off x="3532013" y="3390432"/>
            <a:ext cx="150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>
                <a:latin typeface="Arial" panose="020B0604020202020204" pitchFamily="34" charset="0"/>
                <a:ea typeface="851チカラヅヨク-かなA" panose="02000600000000000000" pitchFamily="2" charset="-128"/>
                <a:cs typeface="Arial" panose="020B0604020202020204" pitchFamily="34" charset="0"/>
              </a:rPr>
              <a:t>Iterate</a:t>
            </a:r>
            <a:endParaRPr kumimoji="1" lang="ja-JP" altLang="en-US" sz="3200" b="1" i="1" dirty="0">
              <a:latin typeface="Arial" panose="020B0604020202020204" pitchFamily="34" charset="0"/>
              <a:ea typeface="851チカラヅヨク-かなA" panose="02000600000000000000" pitchFamily="2" charset="-128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72E2C43-1F17-3A08-EC79-EE44B1A23C02}"/>
              </a:ext>
            </a:extLst>
          </p:cNvPr>
          <p:cNvSpPr txBox="1"/>
          <p:nvPr/>
        </p:nvSpPr>
        <p:spPr>
          <a:xfrm>
            <a:off x="9869340" y="4429770"/>
            <a:ext cx="23605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epending on </a:t>
            </a:r>
          </a:p>
          <a:p>
            <a:pPr marL="285750" indent="-285750">
              <a:buFontTx/>
              <a:buChar char="-"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core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ifference</a:t>
            </a:r>
          </a:p>
          <a:p>
            <a:pPr marL="285750" indent="-285750">
              <a:buFontTx/>
              <a:buChar char="-"/>
            </a:pPr>
            <a:r>
              <a:rPr lang="en-US" altLang="ja-JP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emperature   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≒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iteration phase)</a:t>
            </a:r>
          </a:p>
        </p:txBody>
      </p:sp>
      <p:sp>
        <p:nvSpPr>
          <p:cNvPr id="43" name="大かっこ 42">
            <a:extLst>
              <a:ext uri="{FF2B5EF4-FFF2-40B4-BE49-F238E27FC236}">
                <a16:creationId xmlns:a16="http://schemas.microsoft.com/office/drawing/2014/main" id="{5B9E7473-3474-B61B-C65C-2379632B1D56}"/>
              </a:ext>
            </a:extLst>
          </p:cNvPr>
          <p:cNvSpPr/>
          <p:nvPr/>
        </p:nvSpPr>
        <p:spPr>
          <a:xfrm>
            <a:off x="9879245" y="4260617"/>
            <a:ext cx="2195439" cy="1470027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1673B36-4729-3CAE-1C94-4501A035004C}"/>
              </a:ext>
            </a:extLst>
          </p:cNvPr>
          <p:cNvSpPr txBox="1"/>
          <p:nvPr/>
        </p:nvSpPr>
        <p:spPr>
          <a:xfrm>
            <a:off x="8379297" y="3331643"/>
            <a:ext cx="353973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★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efine </a:t>
            </a:r>
            <a:r>
              <a:rPr kumimoji="1" lang="en-US" altLang="ja-JP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hyperparameters</a:t>
            </a:r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according to the problem</a:t>
            </a:r>
          </a:p>
        </p:txBody>
      </p:sp>
      <p:sp>
        <p:nvSpPr>
          <p:cNvPr id="36" name="矢印: 上カーブ 35">
            <a:extLst>
              <a:ext uri="{FF2B5EF4-FFF2-40B4-BE49-F238E27FC236}">
                <a16:creationId xmlns:a16="http://schemas.microsoft.com/office/drawing/2014/main" id="{FAC01CB4-943C-BB8E-8390-35CFC65CA20C}"/>
              </a:ext>
            </a:extLst>
          </p:cNvPr>
          <p:cNvSpPr/>
          <p:nvPr/>
        </p:nvSpPr>
        <p:spPr>
          <a:xfrm rot="10800000">
            <a:off x="1444153" y="3378887"/>
            <a:ext cx="5744595" cy="896393"/>
          </a:xfrm>
          <a:prstGeom prst="curvedUpArrow">
            <a:avLst>
              <a:gd name="adj1" fmla="val 37172"/>
              <a:gd name="adj2" fmla="val 50000"/>
              <a:gd name="adj3" fmla="val 25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014AA62-C082-6AF2-864C-0B976DD5A4FB}"/>
              </a:ext>
            </a:extLst>
          </p:cNvPr>
          <p:cNvSpPr/>
          <p:nvPr/>
        </p:nvSpPr>
        <p:spPr>
          <a:xfrm>
            <a:off x="186487" y="3195782"/>
            <a:ext cx="11952754" cy="360857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8">
            <a:extLst>
              <a:ext uri="{FF2B5EF4-FFF2-40B4-BE49-F238E27FC236}">
                <a16:creationId xmlns:a16="http://schemas.microsoft.com/office/drawing/2014/main" id="{9E958FEA-3B35-0A2A-C1CA-D411E42F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3F9D44-07A0-4478-BCBE-39DBD2C7F39C}" type="slidenum">
              <a:rPr kumimoji="1" lang="ja-JP" altLang="en-US" sz="1600" b="1" smtClean="0">
                <a:solidFill>
                  <a:schemeClr val="tx1"/>
                </a:solidFill>
              </a:rPr>
              <a:t>16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11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F1E5F-F0DB-B039-5F3D-531C414EF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ABEC95-3D71-9D5C-1A87-BCB7953A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92" y="115577"/>
            <a:ext cx="10515600" cy="1325563"/>
          </a:xfrm>
        </p:spPr>
        <p:txBody>
          <a:bodyPr/>
          <a:lstStyle/>
          <a:p>
            <a:r>
              <a:rPr kumimoji="1" lang="en-US" altLang="ja-JP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NEIGHBOR Function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BD4698-4F9E-0D71-3AAE-141695EA0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39" y="1669920"/>
            <a:ext cx="66229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Define the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candidates of next state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51E0B5-200B-9AAF-D3FC-84B13C0A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3F9D44-07A0-4478-BCBE-39DBD2C7F39C}" type="slidenum">
              <a:rPr kumimoji="1" lang="ja-JP" altLang="en-US" sz="1600" b="1" smtClean="0">
                <a:solidFill>
                  <a:schemeClr val="tx1"/>
                </a:solidFill>
              </a:rPr>
              <a:t>17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7B6522-B73D-ADAD-E7D2-2D445041A55A}"/>
              </a:ext>
            </a:extLst>
          </p:cNvPr>
          <p:cNvSpPr txBox="1"/>
          <p:nvPr/>
        </p:nvSpPr>
        <p:spPr>
          <a:xfrm>
            <a:off x="454639" y="2626832"/>
            <a:ext cx="11406058" cy="359951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kumimoji="1" lang="en-US" altLang="ja-JP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 definition</a:t>
            </a:r>
            <a:r>
              <a:rPr lang="en-US" altLang="ja-JP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1" lang="en-US" altLang="ja-JP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        Randomly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select a placed polygon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en-US" altLang="ja-JP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(a) </a:t>
            </a:r>
            <a:r>
              <a:rPr lang="en-US" altLang="ja-JP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: Randomly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ja-JP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ja-JP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ja-JP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ja-JP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(1 pixel)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(b) </a:t>
            </a:r>
            <a:r>
              <a:rPr kumimoji="1" lang="en-US" altLang="ja-JP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</a:t>
            </a:r>
            <a:r>
              <a:rPr kumimoji="1"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: Randomly </a:t>
            </a:r>
            <a:r>
              <a:rPr kumimoji="1"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rotate </a:t>
            </a:r>
            <a:r>
              <a:rPr kumimoji="1"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(0~360°)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(c) </a:t>
            </a:r>
            <a:r>
              <a:rPr lang="en-US" altLang="ja-JP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Swap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		: Randomly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select unplaced polygon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swap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rotate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(d) </a:t>
            </a:r>
            <a:r>
              <a:rPr kumimoji="1" lang="en-US" altLang="ja-JP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</a:t>
            </a:r>
            <a:r>
              <a:rPr kumimoji="1"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: </a:t>
            </a:r>
            <a:r>
              <a:rPr kumimoji="1"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Erase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(e) </a:t>
            </a:r>
            <a:r>
              <a:rPr lang="en-US" altLang="ja-JP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en-US" altLang="ja-JP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	: Randomly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select unplaced polygon 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ja-JP" sz="2200" b="1" dirty="0">
                <a:latin typeface="Arial" panose="020B0604020202020204" pitchFamily="34" charset="0"/>
                <a:cs typeface="Arial" panose="020B0604020202020204" pitchFamily="34" charset="0"/>
              </a:rPr>
              <a:t>rotate</a:t>
            </a:r>
            <a:endParaRPr kumimoji="1" lang="ja-JP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B800BF8-484C-1363-DBA4-9B4F6FD0E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286"/>
            <a:ext cx="5764697" cy="30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1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1839E-8B34-E6B8-BCFE-9ADA8CA8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ECA55E-59F6-E648-79FE-D26F0DF38A1E}"/>
              </a:ext>
            </a:extLst>
          </p:cNvPr>
          <p:cNvSpPr/>
          <p:nvPr/>
        </p:nvSpPr>
        <p:spPr>
          <a:xfrm>
            <a:off x="244864" y="2783688"/>
            <a:ext cx="11595856" cy="339719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1AE7E5B-C327-F788-31EC-BD26A3FE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3" y="77986"/>
            <a:ext cx="10515600" cy="1325563"/>
          </a:xfrm>
        </p:spPr>
        <p:txBody>
          <a:bodyPr/>
          <a:lstStyle/>
          <a:p>
            <a:r>
              <a:rPr kumimoji="1" lang="en-US" altLang="ja-JP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EVAL Function</a:t>
            </a:r>
            <a:endParaRPr kumimoji="1" lang="ja-JP" altLang="en-US" u="sng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11163D-AF48-7430-29F3-39E7CCFC2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19" y="1585095"/>
            <a:ext cx="10863470" cy="917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Define the 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of states</a:t>
            </a:r>
            <a:endParaRPr kumimoji="1"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2D4F2-D56B-DB26-D4BF-FEC9492B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6572" y="6464003"/>
            <a:ext cx="2743200" cy="365125"/>
          </a:xfrm>
        </p:spPr>
        <p:txBody>
          <a:bodyPr/>
          <a:lstStyle/>
          <a:p>
            <a:fld id="{9F3F9D44-07A0-4478-BCBE-39DBD2C7F39C}" type="slidenum">
              <a:rPr kumimoji="1" lang="ja-JP" altLang="en-US" sz="1600" b="1" smtClean="0">
                <a:solidFill>
                  <a:schemeClr val="tx1"/>
                </a:solidFill>
              </a:rPr>
              <a:t>18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7D12898-8872-5983-A3A7-69A97AD6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72" y="3936624"/>
            <a:ext cx="9716856" cy="752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左中かっこ 7">
            <a:extLst>
              <a:ext uri="{FF2B5EF4-FFF2-40B4-BE49-F238E27FC236}">
                <a16:creationId xmlns:a16="http://schemas.microsoft.com/office/drawing/2014/main" id="{3CB7163C-B97A-0D1E-DA48-D7CE19998B43}"/>
              </a:ext>
            </a:extLst>
          </p:cNvPr>
          <p:cNvSpPr/>
          <p:nvPr/>
        </p:nvSpPr>
        <p:spPr>
          <a:xfrm rot="16200000">
            <a:off x="7622402" y="2589610"/>
            <a:ext cx="752579" cy="3805382"/>
          </a:xfrm>
          <a:prstGeom prst="leftBrace">
            <a:avLst>
              <a:gd name="adj1" fmla="val 8333"/>
              <a:gd name="adj2" fmla="val 52839"/>
            </a:avLst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9171D9-3177-D5FB-262F-20A200CA5613}"/>
              </a:ext>
            </a:extLst>
          </p:cNvPr>
          <p:cNvSpPr txBox="1"/>
          <p:nvPr/>
        </p:nvSpPr>
        <p:spPr>
          <a:xfrm>
            <a:off x="6748695" y="4807542"/>
            <a:ext cx="29679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US" altLang="ja-JP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ctual “Waste”</a:t>
            </a:r>
          </a:p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(Minimization Objective)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7953AD0C-5A8A-39AA-361E-1FBA3132B9FD}"/>
              </a:ext>
            </a:extLst>
          </p:cNvPr>
          <p:cNvSpPr/>
          <p:nvPr/>
        </p:nvSpPr>
        <p:spPr>
          <a:xfrm rot="16200000">
            <a:off x="4487423" y="3600227"/>
            <a:ext cx="752579" cy="1784147"/>
          </a:xfrm>
          <a:prstGeom prst="leftBrace">
            <a:avLst>
              <a:gd name="adj1" fmla="val 8333"/>
              <a:gd name="adj2" fmla="val 52839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7552CD-E550-9547-AA95-1E69241A560D}"/>
              </a:ext>
            </a:extLst>
          </p:cNvPr>
          <p:cNvSpPr txBox="1"/>
          <p:nvPr/>
        </p:nvSpPr>
        <p:spPr>
          <a:xfrm>
            <a:off x="3678796" y="4824141"/>
            <a:ext cx="25392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</a:t>
            </a:r>
          </a:p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(No Uncovered Area)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6F1250-9288-01C9-5799-67B933A6648B}"/>
              </a:ext>
            </a:extLst>
          </p:cNvPr>
          <p:cNvSpPr txBox="1"/>
          <p:nvPr/>
        </p:nvSpPr>
        <p:spPr>
          <a:xfrm>
            <a:off x="8980522" y="2785201"/>
            <a:ext cx="28601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Inspired by the idea of 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“Penalty Method”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D38FEA8-2087-12D8-9C86-DF71009600E2}"/>
              </a:ext>
            </a:extLst>
          </p:cNvPr>
          <p:cNvSpPr txBox="1"/>
          <p:nvPr/>
        </p:nvSpPr>
        <p:spPr>
          <a:xfrm>
            <a:off x="3546838" y="3440061"/>
            <a:ext cx="2671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Penalty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97EBA86-C173-3C5C-1EA1-0CC1704FC791}"/>
              </a:ext>
            </a:extLst>
          </p:cNvPr>
          <p:cNvSpPr txBox="1"/>
          <p:nvPr/>
        </p:nvSpPr>
        <p:spPr>
          <a:xfrm>
            <a:off x="7081511" y="3440061"/>
            <a:ext cx="227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Penalty</a:t>
            </a:r>
            <a:endParaRPr kumimoji="1" lang="ja-JP" altLang="en-US" sz="24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186DC3A-42F0-8326-467D-0D398198A571}"/>
              </a:ext>
            </a:extLst>
          </p:cNvPr>
          <p:cNvSpPr/>
          <p:nvPr/>
        </p:nvSpPr>
        <p:spPr>
          <a:xfrm>
            <a:off x="8980522" y="2783373"/>
            <a:ext cx="2860198" cy="65764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7E11D31A-3423-C36E-8C72-F4FF55A30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83" y="257466"/>
            <a:ext cx="5824998" cy="172425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92CFD50-D187-49AB-2F5C-7BDAEE01EA27}"/>
              </a:ext>
            </a:extLst>
          </p:cNvPr>
          <p:cNvSpPr txBox="1"/>
          <p:nvPr/>
        </p:nvSpPr>
        <p:spPr>
          <a:xfrm>
            <a:off x="4525069" y="5463114"/>
            <a:ext cx="82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B91901F-FFBE-D656-D532-70C0974EA76A}"/>
              </a:ext>
            </a:extLst>
          </p:cNvPr>
          <p:cNvSpPr txBox="1"/>
          <p:nvPr/>
        </p:nvSpPr>
        <p:spPr>
          <a:xfrm>
            <a:off x="7173631" y="5463113"/>
            <a:ext cx="82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F3F2257-C499-C5B7-E65A-95735D1A140F}"/>
              </a:ext>
            </a:extLst>
          </p:cNvPr>
          <p:cNvSpPr txBox="1"/>
          <p:nvPr/>
        </p:nvSpPr>
        <p:spPr>
          <a:xfrm>
            <a:off x="8682929" y="5453873"/>
            <a:ext cx="82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9A6E4B8-4E06-32C3-4DF8-828BEFD3F43F}"/>
              </a:ext>
            </a:extLst>
          </p:cNvPr>
          <p:cNvSpPr/>
          <p:nvPr/>
        </p:nvSpPr>
        <p:spPr>
          <a:xfrm>
            <a:off x="6015722" y="2030032"/>
            <a:ext cx="5824998" cy="559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kumimoji="1"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Polygons / </a:t>
            </a:r>
            <a:r>
              <a:rPr kumimoji="1"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kumimoji="1"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Penalty)</a:t>
            </a:r>
            <a:endParaRPr kumimoji="1" lang="ja-JP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B5C975E-DBFA-4F97-1378-EE213543D4BA}"/>
              </a:ext>
            </a:extLst>
          </p:cNvPr>
          <p:cNvSpPr txBox="1"/>
          <p:nvPr/>
        </p:nvSpPr>
        <p:spPr>
          <a:xfrm>
            <a:off x="351280" y="2877533"/>
            <a:ext cx="6140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Our definition:</a:t>
            </a:r>
          </a:p>
        </p:txBody>
      </p:sp>
    </p:spTree>
    <p:extLst>
      <p:ext uri="{BB962C8B-B14F-4D97-AF65-F5344CB8AC3E}">
        <p14:creationId xmlns:p14="http://schemas.microsoft.com/office/powerpoint/2010/main" val="7009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2E9C3-D475-F554-DBB9-5AA483152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BCDC813-E44F-1E02-97DE-B1349596CE63}"/>
              </a:ext>
            </a:extLst>
          </p:cNvPr>
          <p:cNvSpPr/>
          <p:nvPr/>
        </p:nvSpPr>
        <p:spPr>
          <a:xfrm>
            <a:off x="305599" y="2563555"/>
            <a:ext cx="11474015" cy="40190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746EF7D-813B-A280-241E-0BC26BC2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89362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ACCEPT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/TEMP</a:t>
            </a:r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Function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B4DD63-058A-FA6D-4529-8FEDB6E3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84" y="2731304"/>
            <a:ext cx="4962234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ACCEPT</a:t>
            </a:r>
            <a:r>
              <a:rPr kumimoji="1"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 Function</a:t>
            </a:r>
          </a:p>
          <a:p>
            <a:pPr marL="0" indent="0">
              <a:buNone/>
            </a:pPr>
            <a:endParaRPr kumimoji="1" lang="ja-JP" alt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6FB9F7-D034-E09B-99C0-93F9B24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5284" y="6492875"/>
            <a:ext cx="2743200" cy="365125"/>
          </a:xfrm>
        </p:spPr>
        <p:txBody>
          <a:bodyPr/>
          <a:lstStyle/>
          <a:p>
            <a:fld id="{4F85F0E0-F04A-48F0-BF32-8C2A31CCCFF9}" type="slidenum">
              <a:rPr kumimoji="1" lang="ja-JP" altLang="en-US" sz="1600" b="1" smtClean="0">
                <a:solidFill>
                  <a:schemeClr val="tx1"/>
                </a:solidFill>
              </a:rPr>
              <a:t>19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D4AF800-0610-BC25-E42C-EADAA0C2348B}"/>
              </a:ext>
            </a:extLst>
          </p:cNvPr>
          <p:cNvSpPr txBox="1">
            <a:spLocks/>
          </p:cNvSpPr>
          <p:nvPr/>
        </p:nvSpPr>
        <p:spPr>
          <a:xfrm>
            <a:off x="6191512" y="2731304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TEMP Function</a:t>
            </a:r>
            <a:endParaRPr lang="ja-JP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1D4A996-366D-9349-5CA9-E6C4434E09CF}"/>
              </a:ext>
            </a:extLst>
          </p:cNvPr>
          <p:cNvCxnSpPr>
            <a:cxnSpLocks/>
          </p:cNvCxnSpPr>
          <p:nvPr/>
        </p:nvCxnSpPr>
        <p:spPr>
          <a:xfrm>
            <a:off x="6045342" y="2731304"/>
            <a:ext cx="0" cy="370697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64CD6A53-19D2-938C-0C4A-B6041FCE05AD}"/>
                  </a:ext>
                </a:extLst>
              </p:cNvPr>
              <p:cNvSpPr txBox="1"/>
              <p:nvPr/>
            </p:nvSpPr>
            <p:spPr>
              <a:xfrm>
                <a:off x="6191512" y="3206503"/>
                <a:ext cx="5335302" cy="3603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ja-JP" sz="2400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TEMPERATURE</a:t>
                </a:r>
                <a:r>
                  <a:rPr lang="en-US" altLang="ja-JP" sz="2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𝑺𝒕𝒂𝒓𝒕</m:t>
                      </m:r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200" b="1" i="1" smtClean="0">
                              <a:latin typeface="Cambria Math" panose="02040503050406030204" pitchFamily="18" charset="0"/>
                            </a:rPr>
                            <m:t>𝒆𝒏𝒅</m:t>
                          </m:r>
                          <m:r>
                            <a:rPr lang="en-US" altLang="ja-JP" sz="2200" b="1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altLang="ja-JP" sz="2200" b="1" i="1" smtClean="0">
                              <a:latin typeface="Cambria Math" panose="02040503050406030204" pitchFamily="18" charset="0"/>
                            </a:rPr>
                            <m:t>𝒔𝒕𝒂𝒓𝒕</m:t>
                          </m:r>
                        </m:e>
                      </m:d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∗(</m:t>
                      </m:r>
                      <m:f>
                        <m:fPr>
                          <m:ctrlPr>
                            <a:rPr lang="en-US" altLang="ja-JP" sz="2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200" b="1" i="1" smtClean="0">
                              <a:latin typeface="Cambria Math" panose="02040503050406030204" pitchFamily="18" charset="0"/>
                            </a:rPr>
                            <m:t>𝒊𝒕𝒆𝒓</m:t>
                          </m:r>
                        </m:num>
                        <m:den>
                          <m:r>
                            <a:rPr lang="en-US" altLang="ja-JP" sz="2200" b="1" i="1" smtClean="0">
                              <a:latin typeface="Cambria Math" panose="02040503050406030204" pitchFamily="18" charset="0"/>
                            </a:rPr>
                            <m:t>𝒎𝒂𝒙𝒊𝒕𝒆𝒓</m:t>
                          </m:r>
                        </m:den>
                      </m:f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ja-JP" sz="2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altLang="ja-JP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Linear Decay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altLang="ja-JP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:r>
                  <a:rPr lang="en-US" altLang="ja-JP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altLang="ja-JP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  <a:r>
                  <a:rPr lang="en-US" altLang="ja-JP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stage/</a:t>
                </a:r>
                <a:r>
                  <a:rPr lang="en-US" altLang="ja-JP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Low</a:t>
                </a:r>
                <a:r>
                  <a:rPr lang="en-US" altLang="ja-JP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altLang="ja-JP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  <a:r>
                  <a:rPr lang="en-US" altLang="ja-JP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stage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altLang="ja-JP" sz="22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 Temp </a:t>
                </a:r>
                <a:r>
                  <a:rPr lang="en-US" altLang="ja-JP" sz="2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altLang="ja-JP" sz="2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Directly Linked to </a:t>
                </a:r>
                <a:r>
                  <a:rPr lang="en-US" altLang="ja-JP" sz="22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Change Rate Slider</a:t>
                </a:r>
                <a:r>
                  <a:rPr lang="en-US" altLang="ja-JP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</a:t>
                </a:r>
                <a:endParaRPr kumimoji="1" lang="ja-JP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64CD6A53-19D2-938C-0C4A-B6041FCE0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12" y="3206503"/>
                <a:ext cx="5335302" cy="3603038"/>
              </a:xfrm>
              <a:prstGeom prst="rect">
                <a:avLst/>
              </a:prstGeom>
              <a:blipFill>
                <a:blip r:embed="rId3"/>
                <a:stretch>
                  <a:fillRect l="-18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99D4D38F-076F-F81F-6535-476E9F16D40A}"/>
              </a:ext>
            </a:extLst>
          </p:cNvPr>
          <p:cNvSpPr txBox="1">
            <a:spLocks/>
          </p:cNvSpPr>
          <p:nvPr/>
        </p:nvSpPr>
        <p:spPr>
          <a:xfrm>
            <a:off x="305599" y="1364335"/>
            <a:ext cx="107044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Related to the probability of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allowing transition to worse states</a:t>
            </a:r>
          </a:p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 descr="グラフ, 折れ線グラフ&#10;&#10;自動的に生成された説明">
            <a:extLst>
              <a:ext uri="{FF2B5EF4-FFF2-40B4-BE49-F238E27FC236}">
                <a16:creationId xmlns:a16="http://schemas.microsoft.com/office/drawing/2014/main" id="{A8B19D6D-83D2-B570-E972-AE4CFD5FF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4498" r="2223" b="10089"/>
          <a:stretch>
            <a:fillRect/>
          </a:stretch>
        </p:blipFill>
        <p:spPr>
          <a:xfrm>
            <a:off x="1716056" y="3285077"/>
            <a:ext cx="4112953" cy="24580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図 8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B0962B9-8984-6A1F-679B-33FDF5404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2"/>
          <a:stretch>
            <a:fillRect/>
          </a:stretch>
        </p:blipFill>
        <p:spPr>
          <a:xfrm>
            <a:off x="5400718" y="1792126"/>
            <a:ext cx="6378896" cy="61243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826F3F-7748-9334-93C2-8AE60B478056}"/>
              </a:ext>
            </a:extLst>
          </p:cNvPr>
          <p:cNvSpPr/>
          <p:nvPr/>
        </p:nvSpPr>
        <p:spPr>
          <a:xfrm>
            <a:off x="5400718" y="1796567"/>
            <a:ext cx="6378896" cy="612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63B7413-9BA7-2A4F-7CA7-A452E7D09C2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8590166" y="2409002"/>
            <a:ext cx="662618" cy="3405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1679047-C211-A90C-2390-9C23E481D8F7}"/>
              </a:ext>
            </a:extLst>
          </p:cNvPr>
          <p:cNvSpPr txBox="1"/>
          <p:nvPr/>
        </p:nvSpPr>
        <p:spPr>
          <a:xfrm>
            <a:off x="2462861" y="6197581"/>
            <a:ext cx="2366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Score difference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E2CC80D-60EC-AFD3-948E-71C711E41AB0}"/>
              </a:ext>
            </a:extLst>
          </p:cNvPr>
          <p:cNvSpPr txBox="1"/>
          <p:nvPr/>
        </p:nvSpPr>
        <p:spPr>
          <a:xfrm rot="16200000">
            <a:off x="-453631" y="4142020"/>
            <a:ext cx="2514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Transition Probability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矢印: 上下 54">
            <a:extLst>
              <a:ext uri="{FF2B5EF4-FFF2-40B4-BE49-F238E27FC236}">
                <a16:creationId xmlns:a16="http://schemas.microsoft.com/office/drawing/2014/main" id="{B1A88A09-E8BD-7DDD-7424-9A9EC2E3DABB}"/>
              </a:ext>
            </a:extLst>
          </p:cNvPr>
          <p:cNvSpPr/>
          <p:nvPr/>
        </p:nvSpPr>
        <p:spPr>
          <a:xfrm>
            <a:off x="1255566" y="3338503"/>
            <a:ext cx="406768" cy="2458052"/>
          </a:xfrm>
          <a:prstGeom prst="upDownArrow">
            <a:avLst>
              <a:gd name="adj1" fmla="val 50000"/>
              <a:gd name="adj2" fmla="val 5808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49AB27F-4EB3-867D-0BF8-80681F4940CB}"/>
              </a:ext>
            </a:extLst>
          </p:cNvPr>
          <p:cNvSpPr txBox="1"/>
          <p:nvPr/>
        </p:nvSpPr>
        <p:spPr>
          <a:xfrm>
            <a:off x="1230635" y="3332631"/>
            <a:ext cx="46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0DDEA30-8483-817F-D62C-61041EAB1E55}"/>
              </a:ext>
            </a:extLst>
          </p:cNvPr>
          <p:cNvSpPr txBox="1"/>
          <p:nvPr/>
        </p:nvSpPr>
        <p:spPr>
          <a:xfrm>
            <a:off x="1227234" y="5406548"/>
            <a:ext cx="460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矢印: 上下 55">
            <a:extLst>
              <a:ext uri="{FF2B5EF4-FFF2-40B4-BE49-F238E27FC236}">
                <a16:creationId xmlns:a16="http://schemas.microsoft.com/office/drawing/2014/main" id="{FE5945B0-C093-BA1E-797A-677E45AE831A}"/>
              </a:ext>
            </a:extLst>
          </p:cNvPr>
          <p:cNvSpPr/>
          <p:nvPr/>
        </p:nvSpPr>
        <p:spPr>
          <a:xfrm rot="5400000">
            <a:off x="3386735" y="3889896"/>
            <a:ext cx="523221" cy="4361322"/>
          </a:xfrm>
          <a:prstGeom prst="upDownArrow">
            <a:avLst>
              <a:gd name="adj1" fmla="val 50000"/>
              <a:gd name="adj2" fmla="val 5808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01BADA0-4109-A6B6-E3BC-AAB86D57E7D8}"/>
              </a:ext>
            </a:extLst>
          </p:cNvPr>
          <p:cNvSpPr txBox="1"/>
          <p:nvPr/>
        </p:nvSpPr>
        <p:spPr>
          <a:xfrm>
            <a:off x="1460881" y="5743128"/>
            <a:ext cx="460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1" lang="ja-JP" altLang="en-US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8756332-BAA3-608A-A449-00A75E1EA1C9}"/>
              </a:ext>
            </a:extLst>
          </p:cNvPr>
          <p:cNvSpPr txBox="1"/>
          <p:nvPr/>
        </p:nvSpPr>
        <p:spPr>
          <a:xfrm>
            <a:off x="5400268" y="5814820"/>
            <a:ext cx="46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6EB7BC7-BB5C-68E8-492E-CBA52AA3927D}"/>
              </a:ext>
            </a:extLst>
          </p:cNvPr>
          <p:cNvCxnSpPr>
            <a:cxnSpLocks/>
          </p:cNvCxnSpPr>
          <p:nvPr/>
        </p:nvCxnSpPr>
        <p:spPr>
          <a:xfrm flipV="1">
            <a:off x="2780129" y="3258957"/>
            <a:ext cx="1303" cy="26374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A477EB6-EE48-9984-0BE9-F934F788BDD8}"/>
              </a:ext>
            </a:extLst>
          </p:cNvPr>
          <p:cNvSpPr txBox="1"/>
          <p:nvPr/>
        </p:nvSpPr>
        <p:spPr>
          <a:xfrm>
            <a:off x="2533529" y="5883108"/>
            <a:ext cx="49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8B19D91-586A-1EF5-695A-E78EFC75259E}"/>
              </a:ext>
            </a:extLst>
          </p:cNvPr>
          <p:cNvSpPr txBox="1"/>
          <p:nvPr/>
        </p:nvSpPr>
        <p:spPr>
          <a:xfrm>
            <a:off x="1804126" y="5875782"/>
            <a:ext cx="90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66C7EB7-21E9-8591-14F5-44FA1C21C65B}"/>
              </a:ext>
            </a:extLst>
          </p:cNvPr>
          <p:cNvSpPr txBox="1"/>
          <p:nvPr/>
        </p:nvSpPr>
        <p:spPr>
          <a:xfrm>
            <a:off x="3825803" y="5873573"/>
            <a:ext cx="90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Worse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FE9E41C-1A4F-B10E-139A-E46EF2DE5430}"/>
              </a:ext>
            </a:extLst>
          </p:cNvPr>
          <p:cNvSpPr txBox="1"/>
          <p:nvPr/>
        </p:nvSpPr>
        <p:spPr>
          <a:xfrm rot="1812826">
            <a:off x="3290186" y="3844321"/>
            <a:ext cx="221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TEMP</a:t>
            </a:r>
            <a:endParaRPr kumimoji="1" lang="ja-JP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CA1C815-6206-FFB9-666F-42BE3FB04751}"/>
              </a:ext>
            </a:extLst>
          </p:cNvPr>
          <p:cNvSpPr txBox="1"/>
          <p:nvPr/>
        </p:nvSpPr>
        <p:spPr>
          <a:xfrm rot="2059093">
            <a:off x="2655908" y="4850553"/>
            <a:ext cx="221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kumimoji="1" lang="en-US" altLang="ja-JP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</a:t>
            </a:r>
            <a:endParaRPr kumimoji="1" lang="ja-JP" alt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4BCBB-CF0E-3D16-B5FB-14A4E77C6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0CD37B7F-829F-7ACD-9C07-E83CB414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Contents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6934FB30-5B71-784B-143D-1EB896CCF9A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ja-JP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BB5137-04DB-41B2-6ED6-1105C6EC6A80}"/>
              </a:ext>
            </a:extLst>
          </p:cNvPr>
          <p:cNvSpPr txBox="1"/>
          <p:nvPr/>
        </p:nvSpPr>
        <p:spPr>
          <a:xfrm>
            <a:off x="862885" y="1466990"/>
            <a:ext cx="1008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7EFBA4-46C7-05F9-3590-DE7C5C2F2858}"/>
              </a:ext>
            </a:extLst>
          </p:cNvPr>
          <p:cNvSpPr txBox="1"/>
          <p:nvPr/>
        </p:nvSpPr>
        <p:spPr>
          <a:xfrm>
            <a:off x="862885" y="1466990"/>
            <a:ext cx="108966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3200" b="1" dirty="0"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b="1" dirty="0">
                <a:latin typeface="Arial"/>
                <a:ea typeface="游ゴシック"/>
                <a:cs typeface="Arial"/>
              </a:rPr>
              <a:t>Introduction &amp; Background</a:t>
            </a:r>
            <a:endParaRPr lang="en-US" altLang="ja-JP" sz="3200" dirty="0">
              <a:ea typeface="游ゴシック" panose="02110004020202020204"/>
            </a:endParaRP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System Overview: 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ScrapReCover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Arial"/>
              <a:ea typeface="游ゴシック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Core Feature: Interactive Optimization</a:t>
            </a: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	- Intuitive Controls: User-Guided Sliders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Optimization Method: Simulated Annealing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Evaluation: User Study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&amp; Future work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74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6FF6C-5C06-903F-80D0-74CA61B31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5852D2-C177-B865-19AA-77920395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20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AC54BD0B-3D9B-0BD0-F37D-7D30ABC4F36C}"/>
              </a:ext>
            </a:extLst>
          </p:cNvPr>
          <p:cNvSpPr txBox="1">
            <a:spLocks/>
          </p:cNvSpPr>
          <p:nvPr/>
        </p:nvSpPr>
        <p:spPr>
          <a:xfrm>
            <a:off x="239472" y="1617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Selection Weight for Scraps</a:t>
            </a:r>
            <a:endParaRPr lang="ja-JP" altLang="en-US" dirty="0">
              <a:latin typeface="Comic Sans MS" panose="030F0702030302020204" pitchFamily="66" charset="0"/>
            </a:endParaRPr>
          </a:p>
        </p:txBody>
      </p:sp>
      <p:pic>
        <p:nvPicPr>
          <p:cNvPr id="11" name="図 10" descr="グラフィカル ユーザー インターフェイス, 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B193999-C005-73B7-3576-29F9B5D5F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5" t="2439" r="18160" b="5030"/>
          <a:stretch>
            <a:fillRect/>
          </a:stretch>
        </p:blipFill>
        <p:spPr>
          <a:xfrm>
            <a:off x="7358868" y="2125122"/>
            <a:ext cx="2330443" cy="3628342"/>
          </a:xfrm>
          <a:prstGeom prst="rect">
            <a:avLst/>
          </a:prstGeom>
        </p:spPr>
      </p:pic>
      <p:pic>
        <p:nvPicPr>
          <p:cNvPr id="13" name="図 12" descr="図形, 多角形&#10;&#10;AI 生成コンテンツは誤りを含む可能性があります。">
            <a:extLst>
              <a:ext uri="{FF2B5EF4-FFF2-40B4-BE49-F238E27FC236}">
                <a16:creationId xmlns:a16="http://schemas.microsoft.com/office/drawing/2014/main" id="{B5DE28B6-34A6-92D9-E36F-E06356DDE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" y="2348899"/>
            <a:ext cx="6378923" cy="2611842"/>
          </a:xfrm>
          <a:prstGeom prst="rect">
            <a:avLst/>
          </a:prstGeom>
        </p:spPr>
      </p:pic>
      <p:pic>
        <p:nvPicPr>
          <p:cNvPr id="15" name="図 1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A6756AF3-D149-CF5E-08E6-C3108F53B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68830" r="22404" b="5952"/>
          <a:stretch>
            <a:fillRect/>
          </a:stretch>
        </p:blipFill>
        <p:spPr>
          <a:xfrm>
            <a:off x="4389956" y="1595508"/>
            <a:ext cx="5937822" cy="485105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4C20485-D02E-F746-1F93-2DE282240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24395" r="22155" b="48175"/>
          <a:stretch>
            <a:fillRect/>
          </a:stretch>
        </p:blipFill>
        <p:spPr>
          <a:xfrm>
            <a:off x="4446705" y="5859009"/>
            <a:ext cx="5937822" cy="52832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B008B90-79C9-0009-8149-BF87893CEEB5}"/>
              </a:ext>
            </a:extLst>
          </p:cNvPr>
          <p:cNvSpPr/>
          <p:nvPr/>
        </p:nvSpPr>
        <p:spPr>
          <a:xfrm>
            <a:off x="7315200" y="4323755"/>
            <a:ext cx="2374111" cy="897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31A7456-1D9F-C5CB-A900-F40892AA3ACB}"/>
              </a:ext>
            </a:extLst>
          </p:cNvPr>
          <p:cNvCxnSpPr>
            <a:cxnSpLocks/>
          </p:cNvCxnSpPr>
          <p:nvPr/>
        </p:nvCxnSpPr>
        <p:spPr>
          <a:xfrm flipH="1">
            <a:off x="8368145" y="5247154"/>
            <a:ext cx="155945" cy="6118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FCE0C89-F2AF-655A-D500-E9415B5813D6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081319" y="2147993"/>
            <a:ext cx="420936" cy="6278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5966B4F-7731-9E8A-9B3E-03B7EE94F185}"/>
              </a:ext>
            </a:extLst>
          </p:cNvPr>
          <p:cNvSpPr/>
          <p:nvPr/>
        </p:nvSpPr>
        <p:spPr>
          <a:xfrm>
            <a:off x="4446704" y="1531836"/>
            <a:ext cx="5937823" cy="6161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FF55E63-1262-7ACB-3665-702BB46DE25A}"/>
              </a:ext>
            </a:extLst>
          </p:cNvPr>
          <p:cNvSpPr/>
          <p:nvPr/>
        </p:nvSpPr>
        <p:spPr>
          <a:xfrm>
            <a:off x="4446704" y="5859010"/>
            <a:ext cx="5989321" cy="528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BB99A19-9980-799D-B5B7-F401140F874B}"/>
              </a:ext>
            </a:extLst>
          </p:cNvPr>
          <p:cNvSpPr/>
          <p:nvPr/>
        </p:nvSpPr>
        <p:spPr>
          <a:xfrm>
            <a:off x="7315200" y="2775854"/>
            <a:ext cx="2374110" cy="897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グラフィカル ユーザー インターフェイス, 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5064D2F-AD98-1CDE-F278-973030F8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6" t="33655" r="806" b="33737"/>
          <a:stretch>
            <a:fillRect/>
          </a:stretch>
        </p:blipFill>
        <p:spPr>
          <a:xfrm>
            <a:off x="9944897" y="3009858"/>
            <a:ext cx="2028166" cy="1748729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79453C4A-A2D4-4AD7-4EC5-DF51E2EDA9AC}"/>
              </a:ext>
            </a:extLst>
          </p:cNvPr>
          <p:cNvSpPr/>
          <p:nvPr/>
        </p:nvSpPr>
        <p:spPr>
          <a:xfrm>
            <a:off x="6773268" y="3747048"/>
            <a:ext cx="3082719" cy="509327"/>
          </a:xfrm>
          <a:prstGeom prst="rightArrow">
            <a:avLst>
              <a:gd name="adj1" fmla="val 50000"/>
              <a:gd name="adj2" fmla="val 95864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209F6C0-B305-68B9-388D-A7CA1C005632}"/>
              </a:ext>
            </a:extLst>
          </p:cNvPr>
          <p:cNvSpPr/>
          <p:nvPr/>
        </p:nvSpPr>
        <p:spPr>
          <a:xfrm>
            <a:off x="2895601" y="2493601"/>
            <a:ext cx="1449293" cy="5663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2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17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B1F0A7-DCCE-0688-FF19-61F62B168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CEBB47-F405-9DCA-0D12-E7D50D89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61" y="99718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Preprocessing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CDA82D-A3C3-2809-A48E-13762218B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61" y="1586920"/>
            <a:ext cx="11096439" cy="22809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kumimoji="1"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Secure Margin for Seams</a:t>
            </a:r>
            <a:endParaRPr kumimoji="1" lang="ja-JP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CAFE19-EC7D-9D76-2D0B-A81F4002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9205"/>
            <a:ext cx="2743200" cy="365125"/>
          </a:xfrm>
        </p:spPr>
        <p:txBody>
          <a:bodyPr/>
          <a:lstStyle/>
          <a:p>
            <a:fld id="{4F85F0E0-F04A-48F0-BF32-8C2A31CCCFF9}" type="slidenum">
              <a:rPr kumimoji="1" lang="ja-JP" altLang="en-US" sz="1600" b="1" smtClean="0">
                <a:solidFill>
                  <a:schemeClr val="tx1"/>
                </a:solidFill>
              </a:rPr>
              <a:t>21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5CC2D28-A7E0-B01C-6538-81790563609B}"/>
              </a:ext>
            </a:extLst>
          </p:cNvPr>
          <p:cNvCxnSpPr>
            <a:cxnSpLocks/>
          </p:cNvCxnSpPr>
          <p:nvPr/>
        </p:nvCxnSpPr>
        <p:spPr>
          <a:xfrm>
            <a:off x="690421" y="3629891"/>
            <a:ext cx="10836561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584D64FA-2EB9-3FE8-45FF-40373F5D7B87}"/>
              </a:ext>
            </a:extLst>
          </p:cNvPr>
          <p:cNvSpPr txBox="1">
            <a:spLocks/>
          </p:cNvSpPr>
          <p:nvPr/>
        </p:nvSpPr>
        <p:spPr>
          <a:xfrm>
            <a:off x="257361" y="3798179"/>
            <a:ext cx="11096439" cy="228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Rasterize</a:t>
            </a:r>
            <a:endParaRPr lang="ja-JP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52E9802-3FE0-2382-8266-7EA4DBD45445}"/>
              </a:ext>
            </a:extLst>
          </p:cNvPr>
          <p:cNvSpPr txBox="1"/>
          <p:nvPr/>
        </p:nvSpPr>
        <p:spPr>
          <a:xfrm>
            <a:off x="479498" y="2099754"/>
            <a:ext cx="4276437" cy="11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Important in practice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Slightly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Shrink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Resize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F937EA-47C7-3F80-5332-7B6CA4E136E8}"/>
              </a:ext>
            </a:extLst>
          </p:cNvPr>
          <p:cNvSpPr txBox="1"/>
          <p:nvPr/>
        </p:nvSpPr>
        <p:spPr>
          <a:xfrm>
            <a:off x="479498" y="4191145"/>
            <a:ext cx="5155989" cy="225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Simplification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of the problem through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discretization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Convert every polygon into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pixels (2D array)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for calculations</a:t>
            </a:r>
            <a:endParaRPr kumimoji="1"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34DCECD-B271-6B6D-C87D-71342A1E4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24" y="4366142"/>
            <a:ext cx="6298563" cy="2036262"/>
          </a:xfrm>
          <a:prstGeom prst="rect">
            <a:avLst/>
          </a:prstGeom>
        </p:spPr>
      </p:pic>
      <p:pic>
        <p:nvPicPr>
          <p:cNvPr id="10" name="図 9" descr="時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67C262D-B4DB-81CE-63E8-40E97E394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0839"/>
            <a:ext cx="5820587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30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4E1B70-4EAF-5893-3861-81988381E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58649185-8F3A-26D8-DF7B-E348EFA92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Contents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ED13B618-0B72-F9C9-6855-5170D7CA134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</a:rPr>
              <a:pPr/>
              <a:t>22</a:t>
            </a:fld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5D72DF-EEF9-4455-AA9A-EFDAB03A1FAE}"/>
              </a:ext>
            </a:extLst>
          </p:cNvPr>
          <p:cNvSpPr txBox="1"/>
          <p:nvPr/>
        </p:nvSpPr>
        <p:spPr>
          <a:xfrm>
            <a:off x="862885" y="1466990"/>
            <a:ext cx="1008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04DB41-D516-8EAA-6AAC-9EA25EA647F4}"/>
              </a:ext>
            </a:extLst>
          </p:cNvPr>
          <p:cNvSpPr txBox="1"/>
          <p:nvPr/>
        </p:nvSpPr>
        <p:spPr>
          <a:xfrm>
            <a:off x="862885" y="1466990"/>
            <a:ext cx="108966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Introduction &amp; Background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ea typeface="游ゴシック" panose="02110004020202020204"/>
            </a:endParaRP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System Overview: 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ScrapReCover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Arial"/>
              <a:ea typeface="游ゴシック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Core Feature: Interactive Optimization</a:t>
            </a: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	- Intuitive Controls: User-Guided Sliders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Optimization Method: Simulated Annealing</a:t>
            </a:r>
          </a:p>
          <a:p>
            <a:pPr>
              <a:spcAft>
                <a:spcPts val="1200"/>
              </a:spcAft>
            </a:pPr>
            <a:r>
              <a:rPr lang="ja-JP" altLang="en-US" sz="3200" b="1" dirty="0"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b="1" dirty="0">
                <a:latin typeface="Arial"/>
                <a:ea typeface="游ゴシック"/>
                <a:cs typeface="Arial"/>
              </a:rPr>
              <a:t>Evaluation: User Study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&amp; Future work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58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8DADC-04EF-F5AF-44B1-75FFE29E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71" y="177033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Evaluation: User Study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EFE947-E480-BE5D-4F22-8F4C74EC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23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21" name="図 20" descr="色々な写真のコラージュ&#10;&#10;AI 生成コンテンツは誤りを含む可能性があります。">
            <a:extLst>
              <a:ext uri="{FF2B5EF4-FFF2-40B4-BE49-F238E27FC236}">
                <a16:creationId xmlns:a16="http://schemas.microsoft.com/office/drawing/2014/main" id="{AE82275D-5B8F-A98D-90CC-6BB3CCFE6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/>
          <a:stretch>
            <a:fillRect/>
          </a:stretch>
        </p:blipFill>
        <p:spPr>
          <a:xfrm>
            <a:off x="800716" y="1705390"/>
            <a:ext cx="7812618" cy="4436142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D467387-CB4D-083A-0B44-89E040C5FC76}"/>
              </a:ext>
            </a:extLst>
          </p:cNvPr>
          <p:cNvSpPr txBox="1"/>
          <p:nvPr/>
        </p:nvSpPr>
        <p:spPr>
          <a:xfrm>
            <a:off x="8770100" y="2367678"/>
            <a:ext cx="32041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21 participants</a:t>
            </a: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- 45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minutes</a:t>
            </a:r>
          </a:p>
          <a:p>
            <a:pPr marL="285750" indent="-285750">
              <a:buFontTx/>
              <a:buChar char="-"/>
            </a:pPr>
            <a:endParaRPr kumimoji="1"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Brought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scraps from home</a:t>
            </a:r>
          </a:p>
          <a:p>
            <a:pPr marL="285750" indent="-285750">
              <a:buFontTx/>
              <a:buChar char="-"/>
            </a:pPr>
            <a:endParaRPr kumimoji="1"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Make a layout for a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tote-bag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(30x30 cm) through this system</a:t>
            </a:r>
          </a:p>
          <a:p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 descr="色々な写真のコラージュ&#10;&#10;AI 生成コンテンツは誤りを含む可能性があります。">
            <a:extLst>
              <a:ext uri="{FF2B5EF4-FFF2-40B4-BE49-F238E27FC236}">
                <a16:creationId xmlns:a16="http://schemas.microsoft.com/office/drawing/2014/main" id="{95459227-3F3C-D462-E516-97FF416E1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4" b="50072"/>
          <a:stretch>
            <a:fillRect/>
          </a:stretch>
        </p:blipFill>
        <p:spPr>
          <a:xfrm rot="10800000">
            <a:off x="217714" y="1705390"/>
            <a:ext cx="583001" cy="2527627"/>
          </a:xfrm>
          <a:prstGeom prst="rect">
            <a:avLst/>
          </a:prstGeom>
        </p:spPr>
      </p:pic>
      <p:pic>
        <p:nvPicPr>
          <p:cNvPr id="5" name="図 4" descr="色々な写真のコラージュ&#10;&#10;AI 生成コンテンツは誤りを含む可能性があります。">
            <a:extLst>
              <a:ext uri="{FF2B5EF4-FFF2-40B4-BE49-F238E27FC236}">
                <a16:creationId xmlns:a16="http://schemas.microsoft.com/office/drawing/2014/main" id="{13054EA2-43A6-7999-3596-A673CD33C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50072" r="93908"/>
          <a:stretch>
            <a:fillRect/>
          </a:stretch>
        </p:blipFill>
        <p:spPr>
          <a:xfrm rot="10800000">
            <a:off x="217712" y="3995027"/>
            <a:ext cx="583003" cy="2527635"/>
          </a:xfrm>
          <a:prstGeom prst="rect">
            <a:avLst/>
          </a:prstGeom>
        </p:spPr>
      </p:pic>
      <p:pic>
        <p:nvPicPr>
          <p:cNvPr id="7" name="図 6" descr="部屋に集まっている人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5DA75537-5E7E-DC67-BBD0-C7BFD43E7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65" y="177033"/>
            <a:ext cx="2951848" cy="17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24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57D9BA-D952-18F9-AD98-E2AADF5A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36525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Feedback from The 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ser 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tudy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9ACD72-0AB2-2B60-EC7D-2667C6280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24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8ACE10-A893-593A-6149-F6D1288AE49A}"/>
              </a:ext>
            </a:extLst>
          </p:cNvPr>
          <p:cNvSpPr txBox="1"/>
          <p:nvPr/>
        </p:nvSpPr>
        <p:spPr>
          <a:xfrm>
            <a:off x="972457" y="1778464"/>
            <a:ext cx="1062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High Usability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It was nice that the automatic placement seemed </a:t>
            </a:r>
            <a:r>
              <a:rPr lang="en-US" altLang="ja-JP" sz="24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applicable and useful.</a:t>
            </a:r>
            <a:endParaRPr lang="en-US" altLang="ja-JP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Even children were able to operate it.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F2B2C9-6F72-A56D-01E8-453ABEF1DFBF}"/>
              </a:ext>
            </a:extLst>
          </p:cNvPr>
          <p:cNvSpPr txBox="1"/>
          <p:nvPr/>
        </p:nvSpPr>
        <p:spPr>
          <a:xfrm>
            <a:off x="453572" y="1255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2800" u="sng" dirty="0">
                <a:latin typeface="Arial" panose="020B0604020202020204" pitchFamily="34" charset="0"/>
                <a:cs typeface="Arial" panose="020B0604020202020204" pitchFamily="34" charset="0"/>
              </a:rPr>
              <a:t>Pros </a:t>
            </a:r>
            <a:r>
              <a:rPr lang="ja-JP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👍️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19E248-9A37-CB36-19E0-FDF865E2E416}"/>
              </a:ext>
            </a:extLst>
          </p:cNvPr>
          <p:cNvSpPr txBox="1"/>
          <p:nvPr/>
        </p:nvSpPr>
        <p:spPr>
          <a:xfrm>
            <a:off x="972456" y="1778464"/>
            <a:ext cx="106244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Helpful Initial Suggestions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Since it is quite </a:t>
            </a:r>
            <a:r>
              <a:rPr lang="en-US" altLang="ja-JP" sz="24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difficult to come up with everything from scratch,</a:t>
            </a: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I appreciated that the system could generate something to start with.</a:t>
            </a: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58EC66-4F39-407C-5679-CE3FCF8F5EB0}"/>
              </a:ext>
            </a:extLst>
          </p:cNvPr>
          <p:cNvSpPr txBox="1"/>
          <p:nvPr/>
        </p:nvSpPr>
        <p:spPr>
          <a:xfrm>
            <a:off x="972456" y="1801716"/>
            <a:ext cx="106244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Intuitive Manual Workflow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I thought it was good that plotting allowed the fabric </a:t>
            </a:r>
            <a:r>
              <a:rPr lang="en-US" altLang="ja-JP" sz="24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shape to be captured quite accurately.</a:t>
            </a:r>
          </a:p>
        </p:txBody>
      </p:sp>
    </p:spTree>
    <p:extLst>
      <p:ext uri="{BB962C8B-B14F-4D97-AF65-F5344CB8AC3E}">
        <p14:creationId xmlns:p14="http://schemas.microsoft.com/office/powerpoint/2010/main" val="20988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2D23C-3D5B-7F16-8E3B-876A449EE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0A733A-E202-BC68-755C-17285D9A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36525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Feedback from The 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ser 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tudy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3B20CC-D225-EB9E-FFA6-48BFAE61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25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34E340-3340-1F09-6C5B-9DCEE0508A84}"/>
              </a:ext>
            </a:extLst>
          </p:cNvPr>
          <p:cNvSpPr txBox="1"/>
          <p:nvPr/>
        </p:nvSpPr>
        <p:spPr>
          <a:xfrm>
            <a:off x="885371" y="1462088"/>
            <a:ext cx="10853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Inconsistent Design Quality: </a:t>
            </a: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Sometimes the optimization results looked plain […] so it would be </a:t>
            </a:r>
            <a:r>
              <a:rPr lang="en-US" altLang="ja-JP" sz="24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nice if I could provide some initial input,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 like ‘I want it to look this way’.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A4093D-0FC1-7903-7333-732253D99AF9}"/>
              </a:ext>
            </a:extLst>
          </p:cNvPr>
          <p:cNvSpPr txBox="1"/>
          <p:nvPr/>
        </p:nvSpPr>
        <p:spPr>
          <a:xfrm>
            <a:off x="453572" y="1255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2800" u="sng" dirty="0">
                <a:latin typeface="Arial" panose="020B0604020202020204" pitchFamily="34" charset="0"/>
                <a:cs typeface="Arial" panose="020B0604020202020204" pitchFamily="34" charset="0"/>
              </a:rPr>
              <a:t>Cons </a:t>
            </a:r>
            <a:r>
              <a:rPr lang="ja-JP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🙅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9A0C0B-E487-F12E-4078-12D26240FDC2}"/>
              </a:ext>
            </a:extLst>
          </p:cNvPr>
          <p:cNvSpPr txBox="1"/>
          <p:nvPr/>
        </p:nvSpPr>
        <p:spPr>
          <a:xfrm>
            <a:off x="885370" y="1536174"/>
            <a:ext cx="10853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Lack of Aesthetic Consideration: </a:t>
            </a: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I would like the system to also </a:t>
            </a:r>
            <a:r>
              <a:rPr lang="en-US" altLang="ja-JP" sz="24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recognize colors and make design suggestions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[…] It would be nice if styles such as cute could be added as options.</a:t>
            </a:r>
          </a:p>
          <a:p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A23E0A-D9B5-AE6F-88D4-BF822E46D8E4}"/>
              </a:ext>
            </a:extLst>
          </p:cNvPr>
          <p:cNvSpPr txBox="1"/>
          <p:nvPr/>
        </p:nvSpPr>
        <p:spPr>
          <a:xfrm>
            <a:off x="885369" y="1852550"/>
            <a:ext cx="108530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Valuing Intermediate Results: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altLang="ja-JP" sz="24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couldn’t manage to stop the optimization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at the moment I felt, ‘This is it!’ with a design.</a:t>
            </a:r>
            <a:endParaRPr kumimoji="1" lang="ja-JP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25F11-4C07-AA8C-8D9A-9973C0612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FC22834C-EDAA-338B-6AD5-E8DE288E1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Contents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F834D4AA-69A0-0CD8-CFA0-5D3D466A608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</a:rPr>
              <a:pPr/>
              <a:t>26</a:t>
            </a:fld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5F279C-BC2C-8DDF-1ACF-4628CD77C9ED}"/>
              </a:ext>
            </a:extLst>
          </p:cNvPr>
          <p:cNvSpPr txBox="1"/>
          <p:nvPr/>
        </p:nvSpPr>
        <p:spPr>
          <a:xfrm>
            <a:off x="862885" y="1466990"/>
            <a:ext cx="1008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FD6C39-5812-8ADB-4D47-F1D252E4033E}"/>
              </a:ext>
            </a:extLst>
          </p:cNvPr>
          <p:cNvSpPr txBox="1"/>
          <p:nvPr/>
        </p:nvSpPr>
        <p:spPr>
          <a:xfrm>
            <a:off x="862885" y="1466990"/>
            <a:ext cx="108966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Introduction &amp; Background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ea typeface="游ゴシック" panose="02110004020202020204"/>
            </a:endParaRP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System Overview: 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ScrapReCover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Arial"/>
              <a:ea typeface="游ゴシック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Core Feature: Interactive Optimization</a:t>
            </a: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	- Intuitive Controls: User-Guided Sliders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Optimization Method: Simulated Annealing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Evaluation: User Study</a:t>
            </a:r>
          </a:p>
          <a:p>
            <a:pPr>
              <a:spcAft>
                <a:spcPts val="1200"/>
              </a:spcAft>
            </a:pPr>
            <a:r>
              <a:rPr lang="ja-JP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 &amp; Future work</a:t>
            </a:r>
            <a:endParaRPr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56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E348-7D99-A435-F36A-7AA1E0E33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E39367-E252-05AF-6EA6-896EC43C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8" y="234372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Conclusion: Summary of Contributions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5ECD16-09FC-5744-82AE-47A32915F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81" y="1559935"/>
            <a:ext cx="11252201" cy="5106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☑ </a:t>
            </a:r>
            <a:r>
              <a:rPr lang="en-US" altLang="ja-JP" b="1" dirty="0" err="1"/>
              <a:t>ScrapReCover</a:t>
            </a:r>
            <a:r>
              <a:rPr lang="en-US" altLang="ja-JP" b="1" dirty="0"/>
              <a:t>: </a:t>
            </a:r>
            <a:r>
              <a:rPr lang="en-US" altLang="ja-JP" dirty="0"/>
              <a:t>An interactive tool for designing freeform layouts from irregular scraps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☑ </a:t>
            </a:r>
            <a:r>
              <a:rPr lang="en-US" altLang="ja-JP" b="1" dirty="0"/>
              <a:t>Interactive Optimization:</a:t>
            </a:r>
            <a:r>
              <a:rPr lang="en-US" altLang="ja-JP" dirty="0"/>
              <a:t> seamlessly blends manual control with automatic layout suggestions, guided by interpretable sliders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☑ </a:t>
            </a:r>
            <a:r>
              <a:rPr lang="en-US" altLang="ja-JP" b="1" dirty="0"/>
              <a:t>Robust Algorithm:</a:t>
            </a:r>
            <a:r>
              <a:rPr lang="en-US" altLang="ja-JP" dirty="0"/>
              <a:t> Leverages Simulated Annealing to minimize waste while ensuring full coverage</a:t>
            </a:r>
          </a:p>
          <a:p>
            <a:pPr marL="0" indent="0">
              <a:buNone/>
            </a:pPr>
            <a:endParaRPr lang="en-US" altLang="ja-JP" sz="2400" dirty="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☑ </a:t>
            </a:r>
            <a:r>
              <a:rPr lang="en-US" altLang="ja-JP" b="1" dirty="0"/>
              <a:t>Practical Usability:</a:t>
            </a:r>
            <a:r>
              <a:rPr lang="en-US" altLang="ja-JP" dirty="0"/>
              <a:t> User study demonstrated effectiveness for real-world patchwork fabrication</a:t>
            </a:r>
            <a:endParaRPr lang="en-US" altLang="ja-JP" sz="2400" dirty="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EA0C2B-EF59-C5C9-9BFB-C7596619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2618" y="6492875"/>
            <a:ext cx="2743200" cy="365125"/>
          </a:xfrm>
        </p:spPr>
        <p:txBody>
          <a:bodyPr/>
          <a:lstStyle/>
          <a:p>
            <a:fld id="{4F85F0E0-F04A-48F0-BF32-8C2A31CCCFF9}" type="slidenum">
              <a:rPr kumimoji="1" lang="ja-JP" altLang="en-US" sz="1600" b="1" smtClean="0">
                <a:solidFill>
                  <a:schemeClr val="tx1"/>
                </a:solidFill>
              </a:rPr>
              <a:t>27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10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D81B1-DB19-E001-BA47-9C664204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349980-5E3F-C449-EA38-3E9152F85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18" y="234372"/>
            <a:ext cx="10515600" cy="1325563"/>
          </a:xfrm>
        </p:spPr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Future Directions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A11F6A-FCCF-B10C-20E5-1EB9A5F66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81" y="1559935"/>
            <a:ext cx="11252201" cy="5106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◎</a:t>
            </a:r>
            <a:r>
              <a:rPr lang="ja-JP" altLang="en-US" b="1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</a:t>
            </a:r>
            <a:r>
              <a:rPr lang="en-US" altLang="ja-JP" b="1" u="sng" dirty="0">
                <a:solidFill>
                  <a:srgbClr val="FF0000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Design</a:t>
            </a:r>
            <a:r>
              <a:rPr lang="en-US" altLang="ja-JP" u="sng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Aspect</a:t>
            </a: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	- Color combination/Target image guidance</a:t>
            </a:r>
            <a:endParaRPr lang="en-US" altLang="ja-JP" sz="2400" dirty="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	- Design direction specification</a:t>
            </a:r>
          </a:p>
          <a:p>
            <a:pPr marL="0" indent="0">
              <a:buNone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◎</a:t>
            </a:r>
            <a:r>
              <a:rPr lang="ja-JP" altLang="en-US" b="1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</a:t>
            </a:r>
            <a:r>
              <a:rPr lang="en-US" altLang="ja-JP" b="1" u="sng" dirty="0">
                <a:solidFill>
                  <a:srgbClr val="FF0000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3D</a:t>
            </a:r>
            <a:r>
              <a:rPr lang="en-US" altLang="ja-JP" u="sng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Aspect  (2D </a:t>
            </a:r>
            <a:r>
              <a:rPr lang="ja-JP" altLang="en-US" u="sng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→ </a:t>
            </a:r>
            <a:r>
              <a:rPr lang="en-US" altLang="ja-JP" u="sng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3D version problem)</a:t>
            </a: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	- Modify the (currently predefined) pattern simultaneously</a:t>
            </a:r>
          </a:p>
          <a:p>
            <a:pPr marL="0" indent="0">
              <a:buNone/>
            </a:pPr>
            <a:endParaRPr lang="en-US" altLang="ja-JP" b="1" dirty="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FF0000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◎</a:t>
            </a:r>
            <a:r>
              <a:rPr lang="ja-JP" altLang="en-US" b="1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</a:t>
            </a:r>
            <a:r>
              <a:rPr lang="en-US" altLang="ja-JP" b="1" u="sng" dirty="0">
                <a:solidFill>
                  <a:srgbClr val="FF0000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Feasibility</a:t>
            </a:r>
            <a:r>
              <a:rPr lang="en-US" altLang="ja-JP" u="sng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of the fabrication</a:t>
            </a: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	- Consider seam length/curvature</a:t>
            </a:r>
            <a:endParaRPr lang="en-US" altLang="ja-JP" sz="2400" dirty="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DD4154-9DC9-06C1-89C7-A3937EFD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2618" y="6483927"/>
            <a:ext cx="2743200" cy="365125"/>
          </a:xfrm>
        </p:spPr>
        <p:txBody>
          <a:bodyPr/>
          <a:lstStyle/>
          <a:p>
            <a:fld id="{4F85F0E0-F04A-48F0-BF32-8C2A31CCCFF9}" type="slidenum">
              <a:rPr kumimoji="1" lang="ja-JP" altLang="en-US" sz="1600" b="1" smtClean="0">
                <a:solidFill>
                  <a:schemeClr val="tx1"/>
                </a:solidFill>
              </a:rPr>
              <a:t>28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81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1F1A1C-A44C-764E-F4A6-781065A33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04" y="520538"/>
            <a:ext cx="11212945" cy="6213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ja-JP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 for </a:t>
            </a:r>
          </a:p>
          <a:p>
            <a:pPr marL="0" indent="0" algn="ctr">
              <a:buNone/>
            </a:pPr>
            <a:r>
              <a:rPr kumimoji="1" lang="en-US" altLang="ja-JP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</a:t>
            </a:r>
            <a:r>
              <a:rPr lang="en-US" altLang="ja-JP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our Attention!</a:t>
            </a:r>
          </a:p>
          <a:p>
            <a:pPr marL="0" indent="0" algn="ctr">
              <a:buNone/>
            </a:pPr>
            <a:endParaRPr lang="en-US" altLang="ja-JP" sz="4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kumimoji="1" lang="ja-JP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図 5" descr="毛布の上に置かれ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00DCB8C9-A014-99D2-E99C-D4E62A8EB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971807"/>
            <a:ext cx="2431472" cy="3616222"/>
          </a:xfrm>
          <a:prstGeom prst="rect">
            <a:avLst/>
          </a:prstGeom>
        </p:spPr>
      </p:pic>
      <p:pic>
        <p:nvPicPr>
          <p:cNvPr id="7" name="図 6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E3A9610B-11F7-FE73-1C15-016C73BCA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41" y="3096255"/>
            <a:ext cx="2618831" cy="3491774"/>
          </a:xfrm>
          <a:prstGeom prst="rect">
            <a:avLst/>
          </a:prstGeom>
        </p:spPr>
      </p:pic>
      <p:pic>
        <p:nvPicPr>
          <p:cNvPr id="4" name="図 3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68E22382-6FD0-A78C-5F8D-9E0AD7FB8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58" y="4468499"/>
            <a:ext cx="2057143" cy="205714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389F4A-AB2F-28D1-2C88-18E7BFA28354}"/>
              </a:ext>
            </a:extLst>
          </p:cNvPr>
          <p:cNvSpPr txBox="1"/>
          <p:nvPr/>
        </p:nvSpPr>
        <p:spPr>
          <a:xfrm>
            <a:off x="1628945" y="2887521"/>
            <a:ext cx="892817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Please feel free to ask questions!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A17DC4-86DB-4832-F6F4-8B36EB189DA4}"/>
              </a:ext>
            </a:extLst>
          </p:cNvPr>
          <p:cNvSpPr txBox="1"/>
          <p:nvPr/>
        </p:nvSpPr>
        <p:spPr>
          <a:xfrm>
            <a:off x="1628945" y="3711561"/>
            <a:ext cx="8928171" cy="75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PROJECT PAGE</a:t>
            </a:r>
            <a:r>
              <a:rPr lang="ja-JP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  <a:endParaRPr lang="en-US" altLang="ja-JP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7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0CE69-F32F-C42F-F17E-86E63B33C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8AD23E26-A4BB-5597-3DBD-A7B779CA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Overview of Our Objective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C147EC-8376-6D1D-CB41-6CFB776584CF}"/>
              </a:ext>
            </a:extLst>
          </p:cNvPr>
          <p:cNvSpPr txBox="1"/>
          <p:nvPr/>
        </p:nvSpPr>
        <p:spPr>
          <a:xfrm>
            <a:off x="209153" y="5537310"/>
            <a:ext cx="274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</a:p>
          <a:p>
            <a:pPr algn="ctr"/>
            <a:r>
              <a:rPr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craps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CD3801D-29AC-9860-7915-2B0334AE6837}"/>
              </a:ext>
            </a:extLst>
          </p:cNvPr>
          <p:cNvSpPr txBox="1"/>
          <p:nvPr/>
        </p:nvSpPr>
        <p:spPr>
          <a:xfrm>
            <a:off x="3413415" y="5537310"/>
            <a:ext cx="4365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Our system</a:t>
            </a:r>
          </a:p>
          <a:p>
            <a:pPr algn="ctr"/>
            <a:r>
              <a:rPr kumimoji="1"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4000" b="1" dirty="0" err="1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ScrapReCover</a:t>
            </a:r>
            <a:r>
              <a:rPr kumimoji="1"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4000" b="1" dirty="0">
              <a:ln w="127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4C84B00-EBC4-EA2E-DFFE-9675F38680E1}"/>
              </a:ext>
            </a:extLst>
          </p:cNvPr>
          <p:cNvSpPr txBox="1"/>
          <p:nvPr/>
        </p:nvSpPr>
        <p:spPr>
          <a:xfrm rot="20355112">
            <a:off x="-761585" y="1576800"/>
            <a:ext cx="384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851マカポップ" panose="02000600000000000000" pitchFamily="2" charset="-128"/>
                <a:cs typeface="Arial" panose="020B0604020202020204" pitchFamily="34" charset="0"/>
              </a:rPr>
              <a:t>Reuse!</a:t>
            </a:r>
            <a:endParaRPr kumimoji="1" lang="ja-JP" altLang="en-US" sz="3200" b="1" dirty="0">
              <a:ln w="12700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851マカポップ" panose="02000600000000000000" pitchFamily="2" charset="-128"/>
              <a:cs typeface="Arial" panose="020B0604020202020204" pitchFamily="34" charset="0"/>
            </a:endParaRP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1CB1F3E0-15E3-B1C4-AAE7-9F93D4F2CE18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</a:rPr>
              <a:pPr/>
              <a:t>3</a:t>
            </a:fld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9B51E8-B06B-0782-BACB-83AD429DA24F}"/>
              </a:ext>
            </a:extLst>
          </p:cNvPr>
          <p:cNvSpPr txBox="1"/>
          <p:nvPr/>
        </p:nvSpPr>
        <p:spPr>
          <a:xfrm>
            <a:off x="3826590" y="1579737"/>
            <a:ext cx="384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Patchwork</a:t>
            </a:r>
            <a:endParaRPr kumimoji="1" lang="ja-JP" altLang="en-US" sz="3200" b="1" dirty="0">
              <a:ln w="127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C5182A6D-F672-DE16-007E-AED831099B40}"/>
              </a:ext>
            </a:extLst>
          </p:cNvPr>
          <p:cNvSpPr/>
          <p:nvPr/>
        </p:nvSpPr>
        <p:spPr>
          <a:xfrm rot="16200000">
            <a:off x="5380308" y="-360050"/>
            <a:ext cx="880286" cy="556425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95A0B9-4D4D-149F-6DAE-BD63A40F82C4}"/>
              </a:ext>
            </a:extLst>
          </p:cNvPr>
          <p:cNvSpPr txBox="1"/>
          <p:nvPr/>
        </p:nvSpPr>
        <p:spPr>
          <a:xfrm>
            <a:off x="8346839" y="5660420"/>
            <a:ext cx="3845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1270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Freeform</a:t>
            </a:r>
            <a:r>
              <a:rPr kumimoji="1" lang="en-US" altLang="ja-JP" sz="3200" b="1" dirty="0">
                <a:ln w="1270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pPr algn="ctr"/>
            <a:r>
              <a:rPr lang="en-US" altLang="ja-JP" sz="3200" b="1" dirty="0">
                <a:ln w="1270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Irregular shapes</a:t>
            </a:r>
            <a:endParaRPr kumimoji="1" lang="en-US" altLang="ja-JP" sz="3200" b="1" dirty="0">
              <a:ln w="12700">
                <a:solidFill>
                  <a:schemeClr val="bg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図 22" descr="毛布の上に置かれたクマの人形&#10;&#10;AI 生成コンテンツは誤りを含む可能性があります。">
            <a:extLst>
              <a:ext uri="{FF2B5EF4-FFF2-40B4-BE49-F238E27FC236}">
                <a16:creationId xmlns:a16="http://schemas.microsoft.com/office/drawing/2014/main" id="{01A99A5D-6780-5AF1-E6DB-8F39B1DC5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0" y="1728934"/>
            <a:ext cx="2331583" cy="1748687"/>
          </a:xfrm>
          <a:prstGeom prst="rect">
            <a:avLst/>
          </a:prstGeom>
        </p:spPr>
      </p:pic>
      <p:pic>
        <p:nvPicPr>
          <p:cNvPr id="24" name="図 23" descr="屋内, 項目, テーブル, 服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EAAFC53-EABC-4BC0-D1BE-AA8D32264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5" y="3477621"/>
            <a:ext cx="2279753" cy="1976974"/>
          </a:xfrm>
          <a:prstGeom prst="rect">
            <a:avLst/>
          </a:prstGeom>
        </p:spPr>
      </p:pic>
      <p:pic>
        <p:nvPicPr>
          <p:cNvPr id="2" name="bandicam 2025-07-17 12-30-36-839">
            <a:hlinkClick r:id="" action="ppaction://media"/>
            <a:extLst>
              <a:ext uri="{FF2B5EF4-FFF2-40B4-BE49-F238E27FC236}">
                <a16:creationId xmlns:a16="http://schemas.microsoft.com/office/drawing/2014/main" id="{78E31F96-B875-3AD8-0F26-E7E85B847D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8" end="25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3415" y="2713325"/>
            <a:ext cx="4671513" cy="2741270"/>
          </a:xfrm>
          <a:prstGeom prst="rect">
            <a:avLst/>
          </a:prstGeom>
        </p:spPr>
      </p:pic>
      <p:pic>
        <p:nvPicPr>
          <p:cNvPr id="4" name="図 3" descr="毛布の上に置かれ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074B5094-A0DA-7EC7-F1C2-7438C780C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66" y="35190"/>
            <a:ext cx="1902415" cy="2829378"/>
          </a:xfrm>
          <a:prstGeom prst="rect">
            <a:avLst/>
          </a:prstGeom>
        </p:spPr>
      </p:pic>
      <p:pic>
        <p:nvPicPr>
          <p:cNvPr id="12" name="図 11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6ED28DD8-7282-E868-641B-FEBEBE774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678" y="2713325"/>
            <a:ext cx="2198312" cy="2931082"/>
          </a:xfrm>
          <a:prstGeom prst="rect">
            <a:avLst/>
          </a:prstGeom>
        </p:spPr>
      </p:pic>
      <p:pic>
        <p:nvPicPr>
          <p:cNvPr id="3" name="図 2" descr="屋内, ベッド, 毛布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CE1FC15-90E9-B443-047D-9A0B7B89A2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/>
          <a:stretch>
            <a:fillRect/>
          </a:stretch>
        </p:blipFill>
        <p:spPr>
          <a:xfrm>
            <a:off x="8667485" y="3477621"/>
            <a:ext cx="3135465" cy="2166786"/>
          </a:xfrm>
          <a:prstGeom prst="rect">
            <a:avLst/>
          </a:prstGeom>
        </p:spPr>
      </p:pic>
      <p:pic>
        <p:nvPicPr>
          <p:cNvPr id="5" name="図 4" descr="カラフルなネクタイ&#10;&#10;AI 生成コンテンツは誤りを含む可能性があります。">
            <a:extLst>
              <a:ext uri="{FF2B5EF4-FFF2-40B4-BE49-F238E27FC236}">
                <a16:creationId xmlns:a16="http://schemas.microsoft.com/office/drawing/2014/main" id="{5DF5E620-EA8B-B045-65C8-4DAA92917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3436" r="1"/>
          <a:stretch>
            <a:fillRect/>
          </a:stretch>
        </p:blipFill>
        <p:spPr>
          <a:xfrm>
            <a:off x="9448800" y="992976"/>
            <a:ext cx="1863870" cy="216678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9F4AEF-84A3-D019-4E41-B327835B142D}"/>
              </a:ext>
            </a:extLst>
          </p:cNvPr>
          <p:cNvSpPr txBox="1"/>
          <p:nvPr/>
        </p:nvSpPr>
        <p:spPr>
          <a:xfrm>
            <a:off x="5977621" y="5917718"/>
            <a:ext cx="63521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Pictures from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https://www.pexels.com/photo/tiled-wall-in-close-up-shot-15337117/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https://unsplash.com/photos/white-brown-and-black-textile-1nMIYaGAnn0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26" grpId="0"/>
      <p:bldP spid="8" grpId="0" animBg="1"/>
      <p:bldP spid="11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9C91B-9EA4-78CC-87EB-C2C7D90AD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毛布の上に置かれたクマの人形&#10;&#10;AI 生成コンテンツは誤りを含む可能性があります。">
            <a:extLst>
              <a:ext uri="{FF2B5EF4-FFF2-40B4-BE49-F238E27FC236}">
                <a16:creationId xmlns:a16="http://schemas.microsoft.com/office/drawing/2014/main" id="{534D383E-1126-94D4-9603-BC8DE6A51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0" y="1728934"/>
            <a:ext cx="2331583" cy="174868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2BA9404-4AE1-C0CE-0F49-18C07B58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Related Work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0D42CF-841E-03CC-7FC6-40C777E5682C}"/>
              </a:ext>
            </a:extLst>
          </p:cNvPr>
          <p:cNvSpPr txBox="1"/>
          <p:nvPr/>
        </p:nvSpPr>
        <p:spPr>
          <a:xfrm>
            <a:off x="209153" y="5537310"/>
            <a:ext cx="274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</a:p>
          <a:p>
            <a:pPr algn="ctr"/>
            <a:r>
              <a:rPr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craps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0AA5F5-81EF-E56E-26D7-614B119C2381}"/>
              </a:ext>
            </a:extLst>
          </p:cNvPr>
          <p:cNvSpPr txBox="1"/>
          <p:nvPr/>
        </p:nvSpPr>
        <p:spPr>
          <a:xfrm>
            <a:off x="3413415" y="5537310"/>
            <a:ext cx="4365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ScrapMap</a:t>
            </a:r>
          </a:p>
          <a:p>
            <a:pPr algn="ctr"/>
            <a:r>
              <a:rPr lang="en-US" altLang="ja-JP" sz="32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[Leake+ ‘24]</a:t>
            </a:r>
            <a:endParaRPr kumimoji="1" lang="ja-JP" altLang="en-US" sz="3200" b="1" dirty="0">
              <a:ln w="127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コンテンツ プレースホルダー 10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D8D31992-9DD1-45DA-7635-D23E64A7C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2" t="41977"/>
          <a:stretch>
            <a:fillRect/>
          </a:stretch>
        </p:blipFill>
        <p:spPr>
          <a:xfrm>
            <a:off x="8428011" y="3767867"/>
            <a:ext cx="3711615" cy="1838222"/>
          </a:xfrm>
          <a:ln w="12700">
            <a:solidFill>
              <a:schemeClr val="bg1"/>
            </a:solidFill>
          </a:ln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7B4BBE1-8F2A-67F4-DBE4-CEC3115FF2F8}"/>
              </a:ext>
            </a:extLst>
          </p:cNvPr>
          <p:cNvSpPr txBox="1"/>
          <p:nvPr/>
        </p:nvSpPr>
        <p:spPr>
          <a:xfrm>
            <a:off x="8361237" y="5660420"/>
            <a:ext cx="3845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Repetitive design</a:t>
            </a:r>
          </a:p>
          <a:p>
            <a:pPr algn="ctr"/>
            <a:r>
              <a:rPr kumimoji="1" lang="en-US" altLang="ja-JP" sz="3200" b="1" dirty="0">
                <a:ln w="1270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Regular shapes</a:t>
            </a: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431217DA-A5DE-7448-7AC5-661EE854BF4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</a:rPr>
              <a:pPr/>
              <a:t>4</a:t>
            </a:fld>
            <a:endParaRPr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14" name="図 13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896B7F1-5470-9E94-A2AB-8F7A4739E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22" y="2747043"/>
            <a:ext cx="5115921" cy="2859046"/>
          </a:xfrm>
          <a:prstGeom prst="rect">
            <a:avLst/>
          </a:prstGeo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A14D664D-B9BE-5224-4760-5903838B8674}"/>
              </a:ext>
            </a:extLst>
          </p:cNvPr>
          <p:cNvSpPr/>
          <p:nvPr/>
        </p:nvSpPr>
        <p:spPr>
          <a:xfrm rot="16200000">
            <a:off x="5380308" y="-360050"/>
            <a:ext cx="880286" cy="556425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" name="コンテンツ プレースホルダー 10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DFFE6AA7-4F74-DABF-D566-8A4630338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8" t="43831" r="47914"/>
          <a:stretch>
            <a:fillRect/>
          </a:stretch>
        </p:blipFill>
        <p:spPr>
          <a:xfrm>
            <a:off x="9016344" y="1466990"/>
            <a:ext cx="2743200" cy="208173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A5347E-DA8E-9E17-EFD5-B734BB2CF9BB}"/>
              </a:ext>
            </a:extLst>
          </p:cNvPr>
          <p:cNvSpPr txBox="1"/>
          <p:nvPr/>
        </p:nvSpPr>
        <p:spPr>
          <a:xfrm>
            <a:off x="7779149" y="481042"/>
            <a:ext cx="416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ScrapMap: Interactive Color Layout for Scrap Quilting [</a:t>
            </a:r>
            <a:r>
              <a:rPr lang="en-US" altLang="ja-JP" i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Leake et al. UIST‘24</a:t>
            </a:r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kumimoji="1" lang="ja-JP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 descr="屋内, 項目, テーブル, 服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9C6CA60-665A-0951-7260-00945822C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5" y="3477621"/>
            <a:ext cx="2279753" cy="197697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D889CD-087F-0A9B-732D-0ECA865A7907}"/>
              </a:ext>
            </a:extLst>
          </p:cNvPr>
          <p:cNvSpPr txBox="1"/>
          <p:nvPr/>
        </p:nvSpPr>
        <p:spPr>
          <a:xfrm rot="20355112">
            <a:off x="-761585" y="1576800"/>
            <a:ext cx="384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851マカポップ" panose="02000600000000000000" pitchFamily="2" charset="-128"/>
                <a:cs typeface="Arial" panose="020B0604020202020204" pitchFamily="34" charset="0"/>
              </a:rPr>
              <a:t>Reuse!</a:t>
            </a:r>
            <a:endParaRPr kumimoji="1" lang="ja-JP" altLang="en-US" sz="3200" b="1" dirty="0">
              <a:ln w="12700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851マカポップ" panose="02000600000000000000" pitchFamily="2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D4FEE8-92BC-254F-A04C-50A1CEC2665D}"/>
              </a:ext>
            </a:extLst>
          </p:cNvPr>
          <p:cNvSpPr txBox="1"/>
          <p:nvPr/>
        </p:nvSpPr>
        <p:spPr>
          <a:xfrm>
            <a:off x="3826590" y="1579737"/>
            <a:ext cx="384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Patchwork</a:t>
            </a:r>
            <a:endParaRPr kumimoji="1" lang="ja-JP" altLang="en-US" sz="3200" b="1" dirty="0">
              <a:ln w="127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6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DFEA5-6BC6-155B-6CF7-54FBCCF35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37DF0A8F-5016-77B4-51B7-2FB8BCE9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Contents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23D17FE9-105B-AB05-4F00-30F0D7FA478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</a:rPr>
              <a:pPr/>
              <a:t>5</a:t>
            </a:fld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5165CD-F807-519F-2168-752DE8293B35}"/>
              </a:ext>
            </a:extLst>
          </p:cNvPr>
          <p:cNvSpPr txBox="1"/>
          <p:nvPr/>
        </p:nvSpPr>
        <p:spPr>
          <a:xfrm>
            <a:off x="862885" y="1466990"/>
            <a:ext cx="1008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29C184-989C-DF25-100E-A39D02ADCEFB}"/>
              </a:ext>
            </a:extLst>
          </p:cNvPr>
          <p:cNvSpPr txBox="1"/>
          <p:nvPr/>
        </p:nvSpPr>
        <p:spPr>
          <a:xfrm>
            <a:off x="862885" y="1466990"/>
            <a:ext cx="108966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Introduction &amp; Background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ea typeface="游ゴシック" panose="02110004020202020204"/>
            </a:endParaRPr>
          </a:p>
          <a:p>
            <a:pPr>
              <a:spcAft>
                <a:spcPts val="1200"/>
              </a:spcAft>
            </a:pPr>
            <a:r>
              <a:rPr lang="ja-JP" altLang="en-US" sz="3200" b="1" dirty="0"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b="1" dirty="0">
                <a:latin typeface="Arial"/>
                <a:ea typeface="游ゴシック"/>
                <a:cs typeface="Arial"/>
              </a:rPr>
              <a:t>System Overview: </a:t>
            </a:r>
            <a:r>
              <a:rPr lang="en-US" altLang="ja-JP" sz="3200" b="1" dirty="0" err="1">
                <a:latin typeface="Arial"/>
                <a:ea typeface="游ゴシック"/>
                <a:cs typeface="Arial"/>
              </a:rPr>
              <a:t>ScrapReCover</a:t>
            </a:r>
            <a:endParaRPr lang="en-US" altLang="ja-JP" sz="3200" b="1" dirty="0">
              <a:latin typeface="Arial"/>
              <a:ea typeface="游ゴシック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	- Core Feature: Interactive Optimization</a:t>
            </a: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	- Intuitive Controls: User-Guided Sliders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Optimization Method: Simulated Annealing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Evaluation: User Study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&amp; Future work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1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AF28FA6B-AADE-C294-425E-CCBC9B03806D}"/>
              </a:ext>
            </a:extLst>
          </p:cNvPr>
          <p:cNvSpPr txBox="1">
            <a:spLocks/>
          </p:cNvSpPr>
          <p:nvPr/>
        </p:nvSpPr>
        <p:spPr>
          <a:xfrm>
            <a:off x="432456" y="141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Overview of The User Interface</a:t>
            </a:r>
            <a:endParaRPr lang="ja-JP" altLang="en-US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15DC747A-B488-9258-1640-16BB1D161241}"/>
              </a:ext>
            </a:extLst>
          </p:cNvPr>
          <p:cNvSpPr txBox="1">
            <a:spLocks/>
          </p:cNvSpPr>
          <p:nvPr/>
        </p:nvSpPr>
        <p:spPr>
          <a:xfrm>
            <a:off x="8347921" y="1748612"/>
            <a:ext cx="3768267" cy="510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Layout workspace </a:t>
            </a:r>
          </a:p>
          <a:p>
            <a:pPr marL="0" indent="0">
              <a:buNone/>
            </a:pPr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6E5EA5-AC70-ADDB-8523-AA7CFF551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466990"/>
            <a:ext cx="7997013" cy="4675272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001F2D50-AA9A-B6AF-698E-7DDAACB74996}"/>
              </a:ext>
            </a:extLst>
          </p:cNvPr>
          <p:cNvSpPr/>
          <p:nvPr/>
        </p:nvSpPr>
        <p:spPr>
          <a:xfrm>
            <a:off x="1475868" y="3693629"/>
            <a:ext cx="710742" cy="6946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 dirty="0">
                <a:solidFill>
                  <a:schemeClr val="tx1"/>
                </a:solidFill>
              </a:rPr>
              <a:t>a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41208C3-4098-49A6-95E6-E6F2FA0358B6}"/>
              </a:ext>
            </a:extLst>
          </p:cNvPr>
          <p:cNvSpPr/>
          <p:nvPr/>
        </p:nvSpPr>
        <p:spPr>
          <a:xfrm>
            <a:off x="5690256" y="3693629"/>
            <a:ext cx="710742" cy="6946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chemeClr val="tx1"/>
                </a:solidFill>
              </a:rPr>
              <a:t>b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B8AC613-7A6C-5D71-C0FD-7EB619E93BB6}"/>
              </a:ext>
            </a:extLst>
          </p:cNvPr>
          <p:cNvSpPr/>
          <p:nvPr/>
        </p:nvSpPr>
        <p:spPr>
          <a:xfrm>
            <a:off x="1475868" y="6021941"/>
            <a:ext cx="710742" cy="6946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>
                <a:solidFill>
                  <a:schemeClr val="tx1"/>
                </a:solidFill>
              </a:rPr>
              <a:t>c</a:t>
            </a:r>
            <a:endParaRPr kumimoji="1" lang="ja-JP" altLang="en-US" sz="4800" b="1">
              <a:solidFill>
                <a:schemeClr val="tx1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A3D87B80-9926-A5EE-20D5-FE4FDE6B2598}"/>
              </a:ext>
            </a:extLst>
          </p:cNvPr>
          <p:cNvSpPr/>
          <p:nvPr/>
        </p:nvSpPr>
        <p:spPr>
          <a:xfrm>
            <a:off x="3856495" y="6021941"/>
            <a:ext cx="710742" cy="6946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b="1">
                <a:solidFill>
                  <a:schemeClr val="tx1"/>
                </a:solidFill>
              </a:rPr>
              <a:t>d</a:t>
            </a:r>
            <a:endParaRPr kumimoji="1" lang="ja-JP" altLang="en-US" sz="4800" b="1">
              <a:solidFill>
                <a:schemeClr val="tx1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A0529C7B-FE91-768F-A9F8-29F13F6E8D89}"/>
              </a:ext>
            </a:extLst>
          </p:cNvPr>
          <p:cNvSpPr/>
          <p:nvPr/>
        </p:nvSpPr>
        <p:spPr>
          <a:xfrm>
            <a:off x="6237122" y="6009034"/>
            <a:ext cx="710742" cy="6946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>
                <a:solidFill>
                  <a:schemeClr val="tx1"/>
                </a:solidFill>
              </a:rPr>
              <a:t>e</a:t>
            </a:r>
            <a:endParaRPr kumimoji="1" lang="ja-JP" altLang="en-US" sz="4800" b="1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D48EDBC-1834-1F91-0F83-6798B829BBC7}"/>
              </a:ext>
            </a:extLst>
          </p:cNvPr>
          <p:cNvSpPr/>
          <p:nvPr/>
        </p:nvSpPr>
        <p:spPr>
          <a:xfrm>
            <a:off x="350909" y="1615440"/>
            <a:ext cx="3628080" cy="3129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2249E6C-5585-BECF-02F2-98E0FCA02B18}"/>
              </a:ext>
            </a:extLst>
          </p:cNvPr>
          <p:cNvSpPr/>
          <p:nvPr/>
        </p:nvSpPr>
        <p:spPr>
          <a:xfrm>
            <a:off x="4051201" y="1615440"/>
            <a:ext cx="4086959" cy="3129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4F56A5A-7670-B90B-906A-F9435DFDE593}"/>
              </a:ext>
            </a:extLst>
          </p:cNvPr>
          <p:cNvSpPr/>
          <p:nvPr/>
        </p:nvSpPr>
        <p:spPr>
          <a:xfrm>
            <a:off x="350909" y="4893169"/>
            <a:ext cx="2930771" cy="1128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D5E1EEA-6B2F-04F9-B43B-5380C4B71F40}"/>
              </a:ext>
            </a:extLst>
          </p:cNvPr>
          <p:cNvSpPr/>
          <p:nvPr/>
        </p:nvSpPr>
        <p:spPr>
          <a:xfrm>
            <a:off x="3419229" y="4879105"/>
            <a:ext cx="1555384" cy="1128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1183260-26AA-472B-D1F4-DC2CFE694CF0}"/>
              </a:ext>
            </a:extLst>
          </p:cNvPr>
          <p:cNvSpPr/>
          <p:nvPr/>
        </p:nvSpPr>
        <p:spPr>
          <a:xfrm>
            <a:off x="5112162" y="4870337"/>
            <a:ext cx="3025998" cy="1128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32">
            <a:extLst>
              <a:ext uri="{FF2B5EF4-FFF2-40B4-BE49-F238E27FC236}">
                <a16:creationId xmlns:a16="http://schemas.microsoft.com/office/drawing/2014/main" id="{350E8276-AEDB-2E89-122A-DA1A4657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6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C5101994-7C96-4353-B725-B7C8395EDF63}"/>
              </a:ext>
            </a:extLst>
          </p:cNvPr>
          <p:cNvSpPr txBox="1">
            <a:spLocks/>
          </p:cNvSpPr>
          <p:nvPr/>
        </p:nvSpPr>
        <p:spPr>
          <a:xfrm>
            <a:off x="8347919" y="2684206"/>
            <a:ext cx="3768267" cy="510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Available scraps list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712A-47C9-979B-9525-53AF6A4D0C5E}"/>
              </a:ext>
            </a:extLst>
          </p:cNvPr>
          <p:cNvSpPr txBox="1">
            <a:spLocks/>
          </p:cNvSpPr>
          <p:nvPr/>
        </p:nvSpPr>
        <p:spPr>
          <a:xfrm>
            <a:off x="8347918" y="3619800"/>
            <a:ext cx="3768267" cy="510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Layout control panel 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278B95E2-7F7F-41BA-7C2D-A71587DCC2C8}"/>
              </a:ext>
            </a:extLst>
          </p:cNvPr>
          <p:cNvSpPr txBox="1">
            <a:spLocks/>
          </p:cNvSpPr>
          <p:nvPr/>
        </p:nvSpPr>
        <p:spPr>
          <a:xfrm>
            <a:off x="8347918" y="4555394"/>
            <a:ext cx="3768267" cy="551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Placed scraps list 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C29AD02-242D-68F6-8030-EA1FAB50F421}"/>
              </a:ext>
            </a:extLst>
          </p:cNvPr>
          <p:cNvSpPr txBox="1"/>
          <p:nvPr/>
        </p:nvSpPr>
        <p:spPr>
          <a:xfrm>
            <a:off x="8347918" y="5443490"/>
            <a:ext cx="4062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ja-JP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Scrap control panel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/>
      <p:bldP spid="3" grpId="0"/>
      <p:bldP spid="4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033A4A-C7BE-0F01-D1E6-CD4ACAFC4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9" y="1469711"/>
            <a:ext cx="7626650" cy="554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Scrap Registration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5FD38C-6E3F-E918-8E8C-14ED0B09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458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7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図 5" descr="手に持った携帯電話&#10;&#10;AI 生成コンテンツは誤りを含む可能性があります。">
            <a:extLst>
              <a:ext uri="{FF2B5EF4-FFF2-40B4-BE49-F238E27FC236}">
                <a16:creationId xmlns:a16="http://schemas.microsoft.com/office/drawing/2014/main" id="{0E2208C8-0333-AD8A-34CC-1A274A48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3461" r="32169" b="4958"/>
          <a:stretch>
            <a:fillRect/>
          </a:stretch>
        </p:blipFill>
        <p:spPr>
          <a:xfrm>
            <a:off x="566059" y="2286716"/>
            <a:ext cx="3502348" cy="3033135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, アプリケーション, チャットまたはテキスト メッセージ&#10;&#10;AI 生成コンテンツは誤りを含む可能性があります。">
            <a:extLst>
              <a:ext uri="{FF2B5EF4-FFF2-40B4-BE49-F238E27FC236}">
                <a16:creationId xmlns:a16="http://schemas.microsoft.com/office/drawing/2014/main" id="{CDFB18C0-2D7D-44DE-9473-D6F111EA6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5" r="61916"/>
          <a:stretch>
            <a:fillRect/>
          </a:stretch>
        </p:blipFill>
        <p:spPr>
          <a:xfrm>
            <a:off x="4153701" y="4296534"/>
            <a:ext cx="2095758" cy="824091"/>
          </a:xfrm>
          <a:prstGeom prst="rect">
            <a:avLst/>
          </a:prstGeom>
        </p:spPr>
      </p:pic>
      <p:pic>
        <p:nvPicPr>
          <p:cNvPr id="9" name="bandicam 2025-07-17 12-27-04-888">
            <a:hlinkClick r:id="" action="ppaction://media"/>
            <a:extLst>
              <a:ext uri="{FF2B5EF4-FFF2-40B4-BE49-F238E27FC236}">
                <a16:creationId xmlns:a16="http://schemas.microsoft.com/office/drawing/2014/main" id="{7A7B9D3E-A874-9C56-AECD-504B09E116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4753" y="2223107"/>
            <a:ext cx="5429355" cy="3096744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6DCDFEE5-2F45-FABB-CF0B-6CCCB773457B}"/>
              </a:ext>
            </a:extLst>
          </p:cNvPr>
          <p:cNvSpPr txBox="1">
            <a:spLocks/>
          </p:cNvSpPr>
          <p:nvPr/>
        </p:nvSpPr>
        <p:spPr>
          <a:xfrm>
            <a:off x="432456" y="141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Preparation</a:t>
            </a:r>
            <a:endParaRPr lang="ja-JP" altLang="en-US" dirty="0">
              <a:latin typeface="Comic Sans MS" panose="030F0702030302020204" pitchFamily="66" charset="0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9ECD6CDC-0A8E-98AF-44AD-9C2337B1481C}"/>
              </a:ext>
            </a:extLst>
          </p:cNvPr>
          <p:cNvSpPr/>
          <p:nvPr/>
        </p:nvSpPr>
        <p:spPr>
          <a:xfrm rot="16200000">
            <a:off x="4972651" y="2312780"/>
            <a:ext cx="880286" cy="268877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837E9D-39C3-1C35-64CE-F320D389DFA6}"/>
              </a:ext>
            </a:extLst>
          </p:cNvPr>
          <p:cNvSpPr txBox="1"/>
          <p:nvPr/>
        </p:nvSpPr>
        <p:spPr>
          <a:xfrm>
            <a:off x="6334753" y="5532538"/>
            <a:ext cx="5429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Manually outline the desired scrap shape like </a:t>
            </a:r>
            <a:r>
              <a:rPr lang="en-US" altLang="ja-JP" sz="2800" i="1" dirty="0"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endParaRPr kumimoji="1" lang="ja-JP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25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CA19E3-E8FA-283A-6AA3-38EF8011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489" y="15178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Automatic Optimization</a:t>
            </a:r>
            <a:r>
              <a:rPr lang="ja-JP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ja-JP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199933-81E9-0032-C086-536A5B19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9851"/>
            <a:ext cx="2743200" cy="365125"/>
          </a:xfrm>
        </p:spPr>
        <p:txBody>
          <a:bodyPr/>
          <a:lstStyle/>
          <a:p>
            <a:fld id="{D80D099B-C6B9-45C3-8D11-98B1C65FAFDD}" type="slidenum">
              <a:rPr kumimoji="1" lang="ja-JP" altLang="en-US" sz="1600" b="1" smtClean="0">
                <a:solidFill>
                  <a:schemeClr val="tx1"/>
                </a:solidFill>
              </a:rPr>
              <a:t>8</a:t>
            </a:fld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7629D2A-6E20-849D-33A7-0056C99E6995}"/>
              </a:ext>
            </a:extLst>
          </p:cNvPr>
          <p:cNvSpPr txBox="1">
            <a:spLocks/>
          </p:cNvSpPr>
          <p:nvPr/>
        </p:nvSpPr>
        <p:spPr>
          <a:xfrm>
            <a:off x="432456" y="141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Interactive Optimization</a:t>
            </a:r>
          </a:p>
        </p:txBody>
      </p:sp>
      <p:pic>
        <p:nvPicPr>
          <p:cNvPr id="7" name="bandicam 2025-07-17 12-30-36-839">
            <a:hlinkClick r:id="" action="ppaction://media"/>
            <a:extLst>
              <a:ext uri="{FF2B5EF4-FFF2-40B4-BE49-F238E27FC236}">
                <a16:creationId xmlns:a16="http://schemas.microsoft.com/office/drawing/2014/main" id="{599FDC71-D370-6AC5-866C-286531DA7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1" end="29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56" y="2231876"/>
            <a:ext cx="5603908" cy="3288405"/>
          </a:xfrm>
          <a:prstGeom prst="rect">
            <a:avLst/>
          </a:prstGeom>
        </p:spPr>
      </p:pic>
      <p:pic>
        <p:nvPicPr>
          <p:cNvPr id="8" name="bandicam 2025-07-17 12-32-08-951">
            <a:hlinkClick r:id="" action="ppaction://media"/>
            <a:extLst>
              <a:ext uri="{FF2B5EF4-FFF2-40B4-BE49-F238E27FC236}">
                <a16:creationId xmlns:a16="http://schemas.microsoft.com/office/drawing/2014/main" id="{2AA785E7-1305-369A-3B2B-61C8598EDB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00" end="11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758" y="2231875"/>
            <a:ext cx="5623786" cy="3300068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29C35A8-CE8A-75ED-CB48-D857A9E7FAB4}"/>
              </a:ext>
            </a:extLst>
          </p:cNvPr>
          <p:cNvSpPr txBox="1">
            <a:spLocks/>
          </p:cNvSpPr>
          <p:nvPr/>
        </p:nvSpPr>
        <p:spPr>
          <a:xfrm>
            <a:off x="7248782" y="1517866"/>
            <a:ext cx="49690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Manual Adjustments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73C405-6B4F-97A8-97D1-6E32F0A68422}"/>
              </a:ext>
            </a:extLst>
          </p:cNvPr>
          <p:cNvSpPr txBox="1"/>
          <p:nvPr/>
        </p:nvSpPr>
        <p:spPr>
          <a:xfrm>
            <a:off x="89455" y="5768657"/>
            <a:ext cx="592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Complete coverage &amp; min waste</a:t>
            </a:r>
            <a:endParaRPr kumimoji="1" lang="ja-JP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C7247A-4D37-2BD8-4B7E-284EF306D4DD}"/>
              </a:ext>
            </a:extLst>
          </p:cNvPr>
          <p:cNvSpPr txBox="1"/>
          <p:nvPr/>
        </p:nvSpPr>
        <p:spPr>
          <a:xfrm>
            <a:off x="6135758" y="5783180"/>
            <a:ext cx="592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Move, rotate, lock the position etc.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FA6D24-CFA4-23A0-C74B-CA64E42DC96D}"/>
              </a:ext>
            </a:extLst>
          </p:cNvPr>
          <p:cNvSpPr/>
          <p:nvPr/>
        </p:nvSpPr>
        <p:spPr>
          <a:xfrm>
            <a:off x="432456" y="2384084"/>
            <a:ext cx="2241445" cy="21936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869D74-722C-3D43-D9AF-28805F0410E7}"/>
              </a:ext>
            </a:extLst>
          </p:cNvPr>
          <p:cNvSpPr/>
          <p:nvPr/>
        </p:nvSpPr>
        <p:spPr>
          <a:xfrm>
            <a:off x="6135758" y="2360099"/>
            <a:ext cx="2226048" cy="2201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FF835E8-6A56-FF7F-FA12-F77C7AA2CE24}"/>
              </a:ext>
            </a:extLst>
          </p:cNvPr>
          <p:cNvSpPr/>
          <p:nvPr/>
        </p:nvSpPr>
        <p:spPr>
          <a:xfrm>
            <a:off x="1207558" y="5153656"/>
            <a:ext cx="691240" cy="329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CE905EB-9E2A-F8CC-4280-51813373A241}"/>
              </a:ext>
            </a:extLst>
          </p:cNvPr>
          <p:cNvSpPr/>
          <p:nvPr/>
        </p:nvSpPr>
        <p:spPr>
          <a:xfrm>
            <a:off x="8361806" y="4704062"/>
            <a:ext cx="1209032" cy="842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6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10" grpId="0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9CE15-E232-6836-D1C2-A5511637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0481FBF8-B0E6-A422-ACF1-D91B425F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6" y="141427"/>
            <a:ext cx="10515600" cy="1325563"/>
          </a:xfrm>
        </p:spPr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Contents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スライド番号プレースホルダー 2">
            <a:extLst>
              <a:ext uri="{FF2B5EF4-FFF2-40B4-BE49-F238E27FC236}">
                <a16:creationId xmlns:a16="http://schemas.microsoft.com/office/drawing/2014/main" id="{E09C8C47-D7BB-DEDB-715E-020AB4103E0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85F0E0-F04A-48F0-BF32-8C2A31CCCFF9}" type="slidenum">
              <a:rPr lang="ja-JP" altLang="en-US" sz="1600" b="1" smtClean="0">
                <a:solidFill>
                  <a:schemeClr val="tx1"/>
                </a:solidFill>
              </a:rPr>
              <a:pPr/>
              <a:t>9</a:t>
            </a:fld>
            <a:endParaRPr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D1B35A-5987-1786-9664-E11C0A065091}"/>
              </a:ext>
            </a:extLst>
          </p:cNvPr>
          <p:cNvSpPr txBox="1"/>
          <p:nvPr/>
        </p:nvSpPr>
        <p:spPr>
          <a:xfrm>
            <a:off x="862885" y="1466990"/>
            <a:ext cx="1008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9AB1E3-8E59-4087-DDA9-D8D8A8F76B88}"/>
              </a:ext>
            </a:extLst>
          </p:cNvPr>
          <p:cNvSpPr txBox="1"/>
          <p:nvPr/>
        </p:nvSpPr>
        <p:spPr>
          <a:xfrm>
            <a:off x="862885" y="1466990"/>
            <a:ext cx="108966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Introduction &amp; Background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ea typeface="游ゴシック" panose="02110004020202020204"/>
            </a:endParaRP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System Overview: 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ScrapReCover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Arial"/>
              <a:ea typeface="游ゴシック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Core Feature: Interactive Optimization</a:t>
            </a:r>
          </a:p>
          <a:p>
            <a:pPr>
              <a:spcAft>
                <a:spcPts val="1200"/>
              </a:spcAft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	</a:t>
            </a:r>
            <a:r>
              <a:rPr lang="en-US" altLang="ja-JP" sz="3200" b="1" dirty="0">
                <a:latin typeface="Arial"/>
                <a:ea typeface="游ゴシック"/>
                <a:cs typeface="Arial"/>
              </a:rPr>
              <a:t>- Intuitive Controls: User-Guided Sliders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Optimization Method: Simulated Annealing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/>
                <a:ea typeface="游ゴシック"/>
                <a:cs typeface="Arial"/>
              </a:rPr>
              <a:t>Evaluation: User Study</a:t>
            </a:r>
          </a:p>
          <a:p>
            <a:pPr>
              <a:spcAft>
                <a:spcPts val="1200"/>
              </a:spcAft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&amp; Future work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26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6862</TotalTime>
  <Words>3658</Words>
  <Application>Microsoft Office PowerPoint</Application>
  <PresentationFormat>ワイド画面</PresentationFormat>
  <Paragraphs>547</Paragraphs>
  <Slides>29</Slides>
  <Notes>29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5" baseType="lpstr">
      <vt:lpstr>Arial</vt:lpstr>
      <vt:lpstr>游ゴシック Light</vt:lpstr>
      <vt:lpstr>Cambria Math</vt:lpstr>
      <vt:lpstr>Comic Sans MS</vt:lpstr>
      <vt:lpstr>游ゴシック</vt:lpstr>
      <vt:lpstr>Office テーマ</vt:lpstr>
      <vt:lpstr>PowerPoint プレゼンテーション</vt:lpstr>
      <vt:lpstr>Contents</vt:lpstr>
      <vt:lpstr>Overview of Our Objective</vt:lpstr>
      <vt:lpstr>Related Work</vt:lpstr>
      <vt:lpstr>Contents</vt:lpstr>
      <vt:lpstr>PowerPoint プレゼンテーション</vt:lpstr>
      <vt:lpstr>PowerPoint プレゼンテーション</vt:lpstr>
      <vt:lpstr>PowerPoint プレゼンテーション</vt:lpstr>
      <vt:lpstr>Contents</vt:lpstr>
      <vt:lpstr>PowerPoint プレゼンテーション</vt:lpstr>
      <vt:lpstr>PowerPoint プレゼンテーション</vt:lpstr>
      <vt:lpstr>PowerPoint プレゼンテーション</vt:lpstr>
      <vt:lpstr>Contents</vt:lpstr>
      <vt:lpstr>Problem Setting for Optimization</vt:lpstr>
      <vt:lpstr>Comparison with Traditional Problems</vt:lpstr>
      <vt:lpstr>Proposed Method</vt:lpstr>
      <vt:lpstr>NEIGHBOR Function</vt:lpstr>
      <vt:lpstr>EVAL Function</vt:lpstr>
      <vt:lpstr>ACCEPT/TEMP Function</vt:lpstr>
      <vt:lpstr>PowerPoint プレゼンテーション</vt:lpstr>
      <vt:lpstr>Preprocessing</vt:lpstr>
      <vt:lpstr>Contents</vt:lpstr>
      <vt:lpstr>Evaluation: User Study</vt:lpstr>
      <vt:lpstr>Feedback from The User Study</vt:lpstr>
      <vt:lpstr>Feedback from The User Study</vt:lpstr>
      <vt:lpstr>Contents</vt:lpstr>
      <vt:lpstr>Conclusion: Summary of Contributions</vt:lpstr>
      <vt:lpstr>Future Directions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marc kono</dc:creator>
  <cp:lastModifiedBy>marc kono</cp:lastModifiedBy>
  <cp:revision>3</cp:revision>
  <dcterms:created xsi:type="dcterms:W3CDTF">2025-07-17T01:54:37Z</dcterms:created>
  <dcterms:modified xsi:type="dcterms:W3CDTF">2025-12-09T08:47:00Z</dcterms:modified>
</cp:coreProperties>
</file>