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81" r:id="rId5"/>
    <p:sldId id="264" r:id="rId6"/>
    <p:sldId id="265" r:id="rId7"/>
    <p:sldId id="258" r:id="rId8"/>
    <p:sldId id="266" r:id="rId9"/>
    <p:sldId id="267" r:id="rId10"/>
    <p:sldId id="268" r:id="rId11"/>
    <p:sldId id="259" r:id="rId12"/>
    <p:sldId id="269" r:id="rId13"/>
    <p:sldId id="280" r:id="rId14"/>
    <p:sldId id="282" r:id="rId15"/>
    <p:sldId id="260" r:id="rId16"/>
    <p:sldId id="270" r:id="rId17"/>
    <p:sldId id="271" r:id="rId18"/>
    <p:sldId id="274" r:id="rId19"/>
    <p:sldId id="273" r:id="rId20"/>
    <p:sldId id="275" r:id="rId21"/>
    <p:sldId id="279" r:id="rId22"/>
    <p:sldId id="261" r:id="rId23"/>
    <p:sldId id="276" r:id="rId24"/>
    <p:sldId id="283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220D8-F4BA-4990-AE16-719A93CB0681}" v="1371" dt="2026-02-17T00:46:18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6545" autoAdjust="0"/>
  </p:normalViewPr>
  <p:slideViewPr>
    <p:cSldViewPr snapToGrid="0">
      <p:cViewPr varScale="1">
        <p:scale>
          <a:sx n="87" d="100"/>
          <a:sy n="87" d="100"/>
        </p:scale>
        <p:origin x="14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kono" userId="922de9ee4561828b" providerId="LiveId" clId="{B64062A1-436F-468B-8152-21AFA9559F87}"/>
    <pc:docChg chg="undo redo custSel addSld delSld modSld sldOrd">
      <pc:chgData name="marc kono" userId="922de9ee4561828b" providerId="LiveId" clId="{B64062A1-436F-468B-8152-21AFA9559F87}" dt="2026-02-17T01:50:17.156" v="14462" actId="20577"/>
      <pc:docMkLst>
        <pc:docMk/>
      </pc:docMkLst>
      <pc:sldChg chg="addSp delSp modSp mod modNotesTx">
        <pc:chgData name="marc kono" userId="922de9ee4561828b" providerId="LiveId" clId="{B64062A1-436F-468B-8152-21AFA9559F87}" dt="2026-02-17T01:49:59.382" v="14460" actId="20577"/>
        <pc:sldMkLst>
          <pc:docMk/>
          <pc:sldMk cId="35820739" sldId="256"/>
        </pc:sldMkLst>
        <pc:spChg chg="add del mod">
          <ac:chgData name="marc kono" userId="922de9ee4561828b" providerId="LiveId" clId="{B64062A1-436F-468B-8152-21AFA9559F87}" dt="2026-02-17T01:49:56.793" v="14459" actId="478"/>
          <ac:spMkLst>
            <pc:docMk/>
            <pc:sldMk cId="35820739" sldId="256"/>
            <ac:spMk id="8" creationId="{9B503B66-D25C-6F9B-74C9-34EF73E968DC}"/>
          </ac:spMkLst>
        </pc:spChg>
        <pc:spChg chg="add del mod">
          <ac:chgData name="marc kono" userId="922de9ee4561828b" providerId="LiveId" clId="{B64062A1-436F-468B-8152-21AFA9559F87}" dt="2026-02-16T19:51:51.615" v="1965" actId="478"/>
          <ac:spMkLst>
            <pc:docMk/>
            <pc:sldMk cId="35820739" sldId="256"/>
            <ac:spMk id="22" creationId="{A638DA72-AE4D-92A7-FFDE-F631ED6E4442}"/>
          </ac:spMkLst>
        </pc:spChg>
        <pc:picChg chg="mod">
          <ac:chgData name="marc kono" userId="922de9ee4561828b" providerId="LiveId" clId="{B64062A1-436F-468B-8152-21AFA9559F87}" dt="2026-02-16T19:00:06.572" v="148" actId="1076"/>
          <ac:picMkLst>
            <pc:docMk/>
            <pc:sldMk cId="35820739" sldId="256"/>
            <ac:picMk id="7" creationId="{A5571B8B-B483-0FFE-A918-5E9A2F3AD3E0}"/>
          </ac:picMkLst>
        </pc:picChg>
      </pc:sldChg>
      <pc:sldChg chg="modSp mod">
        <pc:chgData name="marc kono" userId="922de9ee4561828b" providerId="LiveId" clId="{B64062A1-436F-468B-8152-21AFA9559F87}" dt="2026-02-17T00:45:30.983" v="14431" actId="20577"/>
        <pc:sldMkLst>
          <pc:docMk/>
          <pc:sldMk cId="62057527" sldId="257"/>
        </pc:sldMkLst>
        <pc:spChg chg="mod">
          <ac:chgData name="marc kono" userId="922de9ee4561828b" providerId="LiveId" clId="{B64062A1-436F-468B-8152-21AFA9559F87}" dt="2026-02-17T00:41:32.593" v="14153"/>
          <ac:spMkLst>
            <pc:docMk/>
            <pc:sldMk cId="62057527" sldId="257"/>
            <ac:spMk id="2" creationId="{676DDC8E-E795-48F6-8051-68548BFA5A77}"/>
          </ac:spMkLst>
        </pc:spChg>
        <pc:spChg chg="mod">
          <ac:chgData name="marc kono" userId="922de9ee4561828b" providerId="LiveId" clId="{B64062A1-436F-468B-8152-21AFA9559F87}" dt="2026-02-17T00:45:30.983" v="14431" actId="20577"/>
          <ac:spMkLst>
            <pc:docMk/>
            <pc:sldMk cId="62057527" sldId="257"/>
            <ac:spMk id="3" creationId="{F986913E-5FAC-9598-737C-4988C96FF841}"/>
          </ac:spMkLst>
        </pc:spChg>
      </pc:sldChg>
      <pc:sldChg chg="addSp delSp modSp mod">
        <pc:chgData name="marc kono" userId="922de9ee4561828b" providerId="LiveId" clId="{B64062A1-436F-468B-8152-21AFA9559F87}" dt="2026-02-17T00:45:45.772" v="14436"/>
        <pc:sldMkLst>
          <pc:docMk/>
          <pc:sldMk cId="710646610" sldId="258"/>
        </pc:sldMkLst>
        <pc:spChg chg="del">
          <ac:chgData name="marc kono" userId="922de9ee4561828b" providerId="LiveId" clId="{B64062A1-436F-468B-8152-21AFA9559F87}" dt="2026-02-17T00:45:36.389" v="14432" actId="478"/>
          <ac:spMkLst>
            <pc:docMk/>
            <pc:sldMk cId="710646610" sldId="258"/>
            <ac:spMk id="2" creationId="{46711ED0-A22A-D79F-7AB0-1B0683B04A63}"/>
          </ac:spMkLst>
        </pc:spChg>
        <pc:spChg chg="mod">
          <ac:chgData name="marc kono" userId="922de9ee4561828b" providerId="LiveId" clId="{B64062A1-436F-468B-8152-21AFA9559F87}" dt="2026-02-17T00:45:28.103" v="14429" actId="20577"/>
          <ac:spMkLst>
            <pc:docMk/>
            <pc:sldMk cId="710646610" sldId="258"/>
            <ac:spMk id="3" creationId="{39C8B09F-BC34-7409-ECDA-B4EEE81106F6}"/>
          </ac:spMkLst>
        </pc:spChg>
        <pc:spChg chg="add del mod">
          <ac:chgData name="marc kono" userId="922de9ee4561828b" providerId="LiveId" clId="{B64062A1-436F-468B-8152-21AFA9559F87}" dt="2026-02-17T00:45:38.635" v="14434" actId="478"/>
          <ac:spMkLst>
            <pc:docMk/>
            <pc:sldMk cId="710646610" sldId="258"/>
            <ac:spMk id="6" creationId="{532C5206-8400-1BA9-9842-C9571EE50DE9}"/>
          </ac:spMkLst>
        </pc:spChg>
        <pc:spChg chg="add del mod">
          <ac:chgData name="marc kono" userId="922de9ee4561828b" providerId="LiveId" clId="{B64062A1-436F-468B-8152-21AFA9559F87}" dt="2026-02-17T00:45:44.935" v="14435" actId="478"/>
          <ac:spMkLst>
            <pc:docMk/>
            <pc:sldMk cId="710646610" sldId="258"/>
            <ac:spMk id="7" creationId="{762391DD-306C-CCF3-0855-9414F565E1EB}"/>
          </ac:spMkLst>
        </pc:spChg>
        <pc:spChg chg="add mod">
          <ac:chgData name="marc kono" userId="922de9ee4561828b" providerId="LiveId" clId="{B64062A1-436F-468B-8152-21AFA9559F87}" dt="2026-02-17T00:45:45.772" v="14436"/>
          <ac:spMkLst>
            <pc:docMk/>
            <pc:sldMk cId="710646610" sldId="258"/>
            <ac:spMk id="8" creationId="{727B048F-6032-AC0E-2F53-AED2A683F897}"/>
          </ac:spMkLst>
        </pc:spChg>
      </pc:sldChg>
      <pc:sldChg chg="addSp delSp modSp mod">
        <pc:chgData name="marc kono" userId="922de9ee4561828b" providerId="LiveId" clId="{B64062A1-436F-468B-8152-21AFA9559F87}" dt="2026-02-17T00:46:00.386" v="14440" actId="478"/>
        <pc:sldMkLst>
          <pc:docMk/>
          <pc:sldMk cId="2809300639" sldId="259"/>
        </pc:sldMkLst>
        <pc:spChg chg="del">
          <ac:chgData name="marc kono" userId="922de9ee4561828b" providerId="LiveId" clId="{B64062A1-436F-468B-8152-21AFA9559F87}" dt="2026-02-17T00:45:50.490" v="14437" actId="478"/>
          <ac:spMkLst>
            <pc:docMk/>
            <pc:sldMk cId="2809300639" sldId="259"/>
            <ac:spMk id="2" creationId="{B58F6F93-0318-9AC9-5F78-8522365E4EA8}"/>
          </ac:spMkLst>
        </pc:spChg>
        <pc:spChg chg="mod">
          <ac:chgData name="marc kono" userId="922de9ee4561828b" providerId="LiveId" clId="{B64062A1-436F-468B-8152-21AFA9559F87}" dt="2026-02-17T00:45:24.864" v="14427" actId="20577"/>
          <ac:spMkLst>
            <pc:docMk/>
            <pc:sldMk cId="2809300639" sldId="259"/>
            <ac:spMk id="3" creationId="{874ADD9C-EBF7-6422-9CFA-8C3F6CE76F58}"/>
          </ac:spMkLst>
        </pc:spChg>
        <pc:spChg chg="add del mod">
          <ac:chgData name="marc kono" userId="922de9ee4561828b" providerId="LiveId" clId="{B64062A1-436F-468B-8152-21AFA9559F87}" dt="2026-02-17T00:46:00.386" v="14440" actId="478"/>
          <ac:spMkLst>
            <pc:docMk/>
            <pc:sldMk cId="2809300639" sldId="259"/>
            <ac:spMk id="6" creationId="{040FDE96-B1E8-D3AF-57B0-D0E8183346EF}"/>
          </ac:spMkLst>
        </pc:spChg>
        <pc:spChg chg="add mod">
          <ac:chgData name="marc kono" userId="922de9ee4561828b" providerId="LiveId" clId="{B64062A1-436F-468B-8152-21AFA9559F87}" dt="2026-02-17T00:45:57.719" v="14439" actId="1076"/>
          <ac:spMkLst>
            <pc:docMk/>
            <pc:sldMk cId="2809300639" sldId="259"/>
            <ac:spMk id="7" creationId="{098A2439-AC6F-2193-D3CD-638DEEEDF4E8}"/>
          </ac:spMkLst>
        </pc:spChg>
      </pc:sldChg>
      <pc:sldChg chg="addSp delSp modSp mod">
        <pc:chgData name="marc kono" userId="922de9ee4561828b" providerId="LiveId" clId="{B64062A1-436F-468B-8152-21AFA9559F87}" dt="2026-02-17T00:46:10.927" v="14446"/>
        <pc:sldMkLst>
          <pc:docMk/>
          <pc:sldMk cId="3433784064" sldId="260"/>
        </pc:sldMkLst>
        <pc:spChg chg="del">
          <ac:chgData name="marc kono" userId="922de9ee4561828b" providerId="LiveId" clId="{B64062A1-436F-468B-8152-21AFA9559F87}" dt="2026-02-17T00:46:04.370" v="14441" actId="478"/>
          <ac:spMkLst>
            <pc:docMk/>
            <pc:sldMk cId="3433784064" sldId="260"/>
            <ac:spMk id="2" creationId="{F9C2E74B-6277-CC12-A520-5B6A57E4EB24}"/>
          </ac:spMkLst>
        </pc:spChg>
        <pc:spChg chg="mod">
          <ac:chgData name="marc kono" userId="922de9ee4561828b" providerId="LiveId" clId="{B64062A1-436F-468B-8152-21AFA9559F87}" dt="2026-02-17T00:45:21.872" v="14425" actId="20577"/>
          <ac:spMkLst>
            <pc:docMk/>
            <pc:sldMk cId="3433784064" sldId="260"/>
            <ac:spMk id="3" creationId="{48352316-311D-3E83-5BEC-F2C5288D4AED}"/>
          </ac:spMkLst>
        </pc:spChg>
        <pc:spChg chg="add mod">
          <ac:chgData name="marc kono" userId="922de9ee4561828b" providerId="LiveId" clId="{B64062A1-436F-468B-8152-21AFA9559F87}" dt="2026-02-17T00:44:30.891" v="14405"/>
          <ac:spMkLst>
            <pc:docMk/>
            <pc:sldMk cId="3433784064" sldId="260"/>
            <ac:spMk id="4" creationId="{6AF3CD8E-A29D-9D54-57B5-D32A7FE16504}"/>
          </ac:spMkLst>
        </pc:spChg>
        <pc:spChg chg="add mod">
          <ac:chgData name="marc kono" userId="922de9ee4561828b" providerId="LiveId" clId="{B64062A1-436F-468B-8152-21AFA9559F87}" dt="2026-02-17T00:44:33.589" v="14407"/>
          <ac:spMkLst>
            <pc:docMk/>
            <pc:sldMk cId="3433784064" sldId="260"/>
            <ac:spMk id="6" creationId="{AC105B08-0B29-8FD7-6585-074D14BAFAF3}"/>
          </ac:spMkLst>
        </pc:spChg>
        <pc:spChg chg="add del mod">
          <ac:chgData name="marc kono" userId="922de9ee4561828b" providerId="LiveId" clId="{B64062A1-436F-468B-8152-21AFA9559F87}" dt="2026-02-17T00:46:08.036" v="14444" actId="478"/>
          <ac:spMkLst>
            <pc:docMk/>
            <pc:sldMk cId="3433784064" sldId="260"/>
            <ac:spMk id="8" creationId="{E62AEF65-05F3-645B-5123-79A9ED60833C}"/>
          </ac:spMkLst>
        </pc:spChg>
        <pc:spChg chg="add del mod">
          <ac:chgData name="marc kono" userId="922de9ee4561828b" providerId="LiveId" clId="{B64062A1-436F-468B-8152-21AFA9559F87}" dt="2026-02-17T00:46:10.377" v="14445" actId="478"/>
          <ac:spMkLst>
            <pc:docMk/>
            <pc:sldMk cId="3433784064" sldId="260"/>
            <ac:spMk id="9" creationId="{D4668FF0-C957-2DA9-B405-79D298D92EEA}"/>
          </ac:spMkLst>
        </pc:spChg>
        <pc:spChg chg="add mod">
          <ac:chgData name="marc kono" userId="922de9ee4561828b" providerId="LiveId" clId="{B64062A1-436F-468B-8152-21AFA9559F87}" dt="2026-02-17T00:46:10.927" v="14446"/>
          <ac:spMkLst>
            <pc:docMk/>
            <pc:sldMk cId="3433784064" sldId="260"/>
            <ac:spMk id="10" creationId="{BA29C93D-4DAB-1EA1-132B-7BB90B540040}"/>
          </ac:spMkLst>
        </pc:spChg>
      </pc:sldChg>
      <pc:sldChg chg="addSp delSp modSp mod">
        <pc:chgData name="marc kono" userId="922de9ee4561828b" providerId="LiveId" clId="{B64062A1-436F-468B-8152-21AFA9559F87}" dt="2026-02-17T00:46:18.733" v="14449"/>
        <pc:sldMkLst>
          <pc:docMk/>
          <pc:sldMk cId="1143230429" sldId="261"/>
        </pc:sldMkLst>
        <pc:spChg chg="del">
          <ac:chgData name="marc kono" userId="922de9ee4561828b" providerId="LiveId" clId="{B64062A1-436F-468B-8152-21AFA9559F87}" dt="2026-02-17T00:46:14.880" v="14447" actId="478"/>
          <ac:spMkLst>
            <pc:docMk/>
            <pc:sldMk cId="1143230429" sldId="261"/>
            <ac:spMk id="2" creationId="{385D3C76-87D5-D4C7-591A-BEE072D58492}"/>
          </ac:spMkLst>
        </pc:spChg>
        <pc:spChg chg="mod">
          <ac:chgData name="marc kono" userId="922de9ee4561828b" providerId="LiveId" clId="{B64062A1-436F-468B-8152-21AFA9559F87}" dt="2026-02-17T00:45:15.762" v="14423" actId="207"/>
          <ac:spMkLst>
            <pc:docMk/>
            <pc:sldMk cId="1143230429" sldId="261"/>
            <ac:spMk id="3" creationId="{CE61E1FF-4569-E2E9-6B3A-6E068F1C38BB}"/>
          </ac:spMkLst>
        </pc:spChg>
        <pc:spChg chg="add del mod">
          <ac:chgData name="marc kono" userId="922de9ee4561828b" providerId="LiveId" clId="{B64062A1-436F-468B-8152-21AFA9559F87}" dt="2026-02-17T00:46:18.280" v="14448" actId="478"/>
          <ac:spMkLst>
            <pc:docMk/>
            <pc:sldMk cId="1143230429" sldId="261"/>
            <ac:spMk id="6" creationId="{C321FA29-CFCE-74BF-AD81-C28BBFB67802}"/>
          </ac:spMkLst>
        </pc:spChg>
        <pc:spChg chg="add mod">
          <ac:chgData name="marc kono" userId="922de9ee4561828b" providerId="LiveId" clId="{B64062A1-436F-468B-8152-21AFA9559F87}" dt="2026-02-17T00:46:18.733" v="14449"/>
          <ac:spMkLst>
            <pc:docMk/>
            <pc:sldMk cId="1143230429" sldId="261"/>
            <ac:spMk id="7" creationId="{0C5DBB76-118B-E6BD-E95F-C54AB86D6326}"/>
          </ac:spMkLst>
        </pc:spChg>
      </pc:sldChg>
      <pc:sldChg chg="addSp delSp modSp mod delAnim">
        <pc:chgData name="marc kono" userId="922de9ee4561828b" providerId="LiveId" clId="{B64062A1-436F-468B-8152-21AFA9559F87}" dt="2026-02-17T00:50:59.808" v="14456" actId="20577"/>
        <pc:sldMkLst>
          <pc:docMk/>
          <pc:sldMk cId="2638928171" sldId="262"/>
        </pc:sldMkLst>
        <pc:spChg chg="mod">
          <ac:chgData name="marc kono" userId="922de9ee4561828b" providerId="LiveId" clId="{B64062A1-436F-468B-8152-21AFA9559F87}" dt="2026-02-16T19:15:10.505" v="645"/>
          <ac:spMkLst>
            <pc:docMk/>
            <pc:sldMk cId="2638928171" sldId="262"/>
            <ac:spMk id="2" creationId="{7784A1AD-B165-F6F5-504F-FFD4D58B8064}"/>
          </ac:spMkLst>
        </pc:spChg>
        <pc:spChg chg="add mod ord">
          <ac:chgData name="marc kono" userId="922de9ee4561828b" providerId="LiveId" clId="{B64062A1-436F-468B-8152-21AFA9559F87}" dt="2026-02-17T00:50:59.808" v="14456" actId="20577"/>
          <ac:spMkLst>
            <pc:docMk/>
            <pc:sldMk cId="2638928171" sldId="262"/>
            <ac:spMk id="12" creationId="{67221113-836B-FD42-6C9B-450F26A9B8F0}"/>
          </ac:spMkLst>
        </pc:spChg>
        <pc:spChg chg="add del mod">
          <ac:chgData name="marc kono" userId="922de9ee4561828b" providerId="LiveId" clId="{B64062A1-436F-468B-8152-21AFA9559F87}" dt="2026-02-16T18:54:04.530" v="100" actId="478"/>
          <ac:spMkLst>
            <pc:docMk/>
            <pc:sldMk cId="2638928171" sldId="262"/>
            <ac:spMk id="14" creationId="{15DACE8E-D348-936F-A0F1-BAC661CADFEF}"/>
          </ac:spMkLst>
        </pc:spChg>
        <pc:spChg chg="add mod">
          <ac:chgData name="marc kono" userId="922de9ee4561828b" providerId="LiveId" clId="{B64062A1-436F-468B-8152-21AFA9559F87}" dt="2026-02-16T19:00:29.076" v="151" actId="2085"/>
          <ac:spMkLst>
            <pc:docMk/>
            <pc:sldMk cId="2638928171" sldId="262"/>
            <ac:spMk id="16" creationId="{72188F92-50AD-9F7F-DE70-D695D2602391}"/>
          </ac:spMkLst>
        </pc:spChg>
        <pc:spChg chg="add mod">
          <ac:chgData name="marc kono" userId="922de9ee4561828b" providerId="LiveId" clId="{B64062A1-436F-468B-8152-21AFA9559F87}" dt="2026-02-16T19:00:41.346" v="154" actId="2085"/>
          <ac:spMkLst>
            <pc:docMk/>
            <pc:sldMk cId="2638928171" sldId="262"/>
            <ac:spMk id="17" creationId="{E3DD0BE8-B9AE-F230-61F9-6E1C6C67910E}"/>
          </ac:spMkLst>
        </pc:spChg>
        <pc:spChg chg="add mod">
          <ac:chgData name="marc kono" userId="922de9ee4561828b" providerId="LiveId" clId="{B64062A1-436F-468B-8152-21AFA9559F87}" dt="2026-02-16T19:00:53.582" v="156" actId="1076"/>
          <ac:spMkLst>
            <pc:docMk/>
            <pc:sldMk cId="2638928171" sldId="262"/>
            <ac:spMk id="18" creationId="{FCB2AFEE-3468-48C2-BBFB-535E501F8E0C}"/>
          </ac:spMkLst>
        </pc:spChg>
        <pc:spChg chg="add mod">
          <ac:chgData name="marc kono" userId="922de9ee4561828b" providerId="LiveId" clId="{B64062A1-436F-468B-8152-21AFA9559F87}" dt="2026-02-16T19:01:02.927" v="160" actId="14100"/>
          <ac:spMkLst>
            <pc:docMk/>
            <pc:sldMk cId="2638928171" sldId="262"/>
            <ac:spMk id="19" creationId="{2000A6BD-2E6C-38EB-592C-E60511DAA9EE}"/>
          </ac:spMkLst>
        </pc:spChg>
        <pc:spChg chg="add mod">
          <ac:chgData name="marc kono" userId="922de9ee4561828b" providerId="LiveId" clId="{B64062A1-436F-468B-8152-21AFA9559F87}" dt="2026-02-16T22:42:04.553" v="8332" actId="1076"/>
          <ac:spMkLst>
            <pc:docMk/>
            <pc:sldMk cId="2638928171" sldId="262"/>
            <ac:spMk id="20" creationId="{ECB480F2-92A9-BD90-42D6-833EA736D6E5}"/>
          </ac:spMkLst>
        </pc:spChg>
        <pc:spChg chg="add mod">
          <ac:chgData name="marc kono" userId="922de9ee4561828b" providerId="LiveId" clId="{B64062A1-436F-468B-8152-21AFA9559F87}" dt="2026-02-16T19:42:28.696" v="1734" actId="113"/>
          <ac:spMkLst>
            <pc:docMk/>
            <pc:sldMk cId="2638928171" sldId="262"/>
            <ac:spMk id="21" creationId="{154DA480-7C05-6651-E33A-709DBC2E9467}"/>
          </ac:spMkLst>
        </pc:spChg>
        <pc:spChg chg="add del mod">
          <ac:chgData name="marc kono" userId="922de9ee4561828b" providerId="LiveId" clId="{B64062A1-436F-468B-8152-21AFA9559F87}" dt="2026-02-16T19:51:09.009" v="1884" actId="21"/>
          <ac:spMkLst>
            <pc:docMk/>
            <pc:sldMk cId="2638928171" sldId="262"/>
            <ac:spMk id="22" creationId="{A638DA72-AE4D-92A7-FFDE-F631ED6E4442}"/>
          </ac:spMkLst>
        </pc:spChg>
        <pc:picChg chg="del mod">
          <ac:chgData name="marc kono" userId="922de9ee4561828b" providerId="LiveId" clId="{B64062A1-436F-468B-8152-21AFA9559F87}" dt="2026-02-16T18:54:00.723" v="98" actId="478"/>
          <ac:picMkLst>
            <pc:docMk/>
            <pc:sldMk cId="2638928171" sldId="262"/>
            <ac:picMk id="9" creationId="{395EDE0D-7DD4-DFB2-7264-F6FA1A3BEAA7}"/>
          </ac:picMkLst>
        </pc:picChg>
        <pc:picChg chg="add mod">
          <ac:chgData name="marc kono" userId="922de9ee4561828b" providerId="LiveId" clId="{B64062A1-436F-468B-8152-21AFA9559F87}" dt="2026-02-16T18:59:21.176" v="141" actId="1076"/>
          <ac:picMkLst>
            <pc:docMk/>
            <pc:sldMk cId="2638928171" sldId="262"/>
            <ac:picMk id="15" creationId="{FC4C6091-98D8-2B7D-993E-A87993E9BE60}"/>
          </ac:picMkLst>
        </pc:picChg>
      </pc:sldChg>
      <pc:sldChg chg="addSp modSp mod modNotesTx">
        <pc:chgData name="marc kono" userId="922de9ee4561828b" providerId="LiveId" clId="{B64062A1-436F-468B-8152-21AFA9559F87}" dt="2026-02-16T20:54:05.021" v="4270" actId="113"/>
        <pc:sldMkLst>
          <pc:docMk/>
          <pc:sldMk cId="4227714602" sldId="264"/>
        </pc:sldMkLst>
        <pc:spChg chg="mod">
          <ac:chgData name="marc kono" userId="922de9ee4561828b" providerId="LiveId" clId="{B64062A1-436F-468B-8152-21AFA9559F87}" dt="2026-02-16T20:27:59.553" v="3170"/>
          <ac:spMkLst>
            <pc:docMk/>
            <pc:sldMk cId="4227714602" sldId="264"/>
            <ac:spMk id="2" creationId="{6D5FDA04-6D24-C608-5A20-B8D1622F43FE}"/>
          </ac:spMkLst>
        </pc:spChg>
        <pc:spChg chg="mod">
          <ac:chgData name="marc kono" userId="922de9ee4561828b" providerId="LiveId" clId="{B64062A1-436F-468B-8152-21AFA9559F87}" dt="2026-02-16T20:36:33.411" v="3683" actId="20577"/>
          <ac:spMkLst>
            <pc:docMk/>
            <pc:sldMk cId="4227714602" sldId="264"/>
            <ac:spMk id="3" creationId="{F5EA993F-CD00-3CAF-BBE5-05186FD5D154}"/>
          </ac:spMkLst>
        </pc:spChg>
        <pc:spChg chg="add mod">
          <ac:chgData name="marc kono" userId="922de9ee4561828b" providerId="LiveId" clId="{B64062A1-436F-468B-8152-21AFA9559F87}" dt="2026-02-16T20:54:05.021" v="4270" actId="113"/>
          <ac:spMkLst>
            <pc:docMk/>
            <pc:sldMk cId="4227714602" sldId="264"/>
            <ac:spMk id="6" creationId="{BAC41601-B3FE-142D-5991-630838EFEECA}"/>
          </ac:spMkLst>
        </pc:spChg>
        <pc:picChg chg="add mod">
          <ac:chgData name="marc kono" userId="922de9ee4561828b" providerId="LiveId" clId="{B64062A1-436F-468B-8152-21AFA9559F87}" dt="2026-02-16T20:30:20.575" v="3254" actId="1076"/>
          <ac:picMkLst>
            <pc:docMk/>
            <pc:sldMk cId="4227714602" sldId="264"/>
            <ac:picMk id="5" creationId="{AA658A62-87A0-CEFB-BDAB-7BEBD8514562}"/>
          </ac:picMkLst>
        </pc:picChg>
      </pc:sldChg>
      <pc:sldChg chg="addSp delSp modSp mod modAnim">
        <pc:chgData name="marc kono" userId="922de9ee4561828b" providerId="LiveId" clId="{B64062A1-436F-468B-8152-21AFA9559F87}" dt="2026-02-16T20:06:48.550" v="2341" actId="1076"/>
        <pc:sldMkLst>
          <pc:docMk/>
          <pc:sldMk cId="1814786576" sldId="265"/>
        </pc:sldMkLst>
        <pc:spChg chg="mod">
          <ac:chgData name="marc kono" userId="922de9ee4561828b" providerId="LiveId" clId="{B64062A1-436F-468B-8152-21AFA9559F87}" dt="2026-02-16T19:34:52.409" v="1361"/>
          <ac:spMkLst>
            <pc:docMk/>
            <pc:sldMk cId="1814786576" sldId="265"/>
            <ac:spMk id="2" creationId="{D5816FE4-D162-0F34-0BB3-7FA2620DC593}"/>
          </ac:spMkLst>
        </pc:spChg>
        <pc:spChg chg="del">
          <ac:chgData name="marc kono" userId="922de9ee4561828b" providerId="LiveId" clId="{B64062A1-436F-468B-8152-21AFA9559F87}" dt="2026-02-16T19:38:46.614" v="1575" actId="478"/>
          <ac:spMkLst>
            <pc:docMk/>
            <pc:sldMk cId="1814786576" sldId="265"/>
            <ac:spMk id="3" creationId="{65C4884E-2260-498B-CA1E-B88F6F395C7C}"/>
          </ac:spMkLst>
        </pc:spChg>
        <pc:spChg chg="add mod">
          <ac:chgData name="marc kono" userId="922de9ee4561828b" providerId="LiveId" clId="{B64062A1-436F-468B-8152-21AFA9559F87}" dt="2026-02-16T19:57:14.557" v="2076" actId="1076"/>
          <ac:spMkLst>
            <pc:docMk/>
            <pc:sldMk cId="1814786576" sldId="265"/>
            <ac:spMk id="5" creationId="{1792F8CC-690B-DEB3-4CD2-F280BF49B719}"/>
          </ac:spMkLst>
        </pc:spChg>
        <pc:spChg chg="add mod">
          <ac:chgData name="marc kono" userId="922de9ee4561828b" providerId="LiveId" clId="{B64062A1-436F-468B-8152-21AFA9559F87}" dt="2026-02-16T19:47:28.577" v="1803" actId="1076"/>
          <ac:spMkLst>
            <pc:docMk/>
            <pc:sldMk cId="1814786576" sldId="265"/>
            <ac:spMk id="7" creationId="{3DCE80D4-4B12-0D86-1DF6-5BEA6B13F689}"/>
          </ac:spMkLst>
        </pc:spChg>
        <pc:spChg chg="add mod">
          <ac:chgData name="marc kono" userId="922de9ee4561828b" providerId="LiveId" clId="{B64062A1-436F-468B-8152-21AFA9559F87}" dt="2026-02-16T19:47:35.771" v="1804" actId="1076"/>
          <ac:spMkLst>
            <pc:docMk/>
            <pc:sldMk cId="1814786576" sldId="265"/>
            <ac:spMk id="8" creationId="{BE333E48-AD77-655C-F9CF-703B3E0B362F}"/>
          </ac:spMkLst>
        </pc:spChg>
        <pc:spChg chg="add mod">
          <ac:chgData name="marc kono" userId="922de9ee4561828b" providerId="LiveId" clId="{B64062A1-436F-468B-8152-21AFA9559F87}" dt="2026-02-16T19:44:39.246" v="1778" actId="1076"/>
          <ac:spMkLst>
            <pc:docMk/>
            <pc:sldMk cId="1814786576" sldId="265"/>
            <ac:spMk id="11" creationId="{1DD8DD6F-D889-DBF1-19DC-21447EB723D0}"/>
          </ac:spMkLst>
        </pc:spChg>
        <pc:spChg chg="add del mod">
          <ac:chgData name="marc kono" userId="922de9ee4561828b" providerId="LiveId" clId="{B64062A1-436F-468B-8152-21AFA9559F87}" dt="2026-02-16T19:44:51.772" v="1782" actId="478"/>
          <ac:spMkLst>
            <pc:docMk/>
            <pc:sldMk cId="1814786576" sldId="265"/>
            <ac:spMk id="12" creationId="{383A818D-DFB3-6138-3D38-19D3B749E8AF}"/>
          </ac:spMkLst>
        </pc:spChg>
        <pc:spChg chg="add mod">
          <ac:chgData name="marc kono" userId="922de9ee4561828b" providerId="LiveId" clId="{B64062A1-436F-468B-8152-21AFA9559F87}" dt="2026-02-16T20:06:48.550" v="2341" actId="1076"/>
          <ac:spMkLst>
            <pc:docMk/>
            <pc:sldMk cId="1814786576" sldId="265"/>
            <ac:spMk id="20" creationId="{E41C0AE5-9EF4-EFAB-B522-8B8F97D4E37B}"/>
          </ac:spMkLst>
        </pc:spChg>
        <pc:spChg chg="add mod">
          <ac:chgData name="marc kono" userId="922de9ee4561828b" providerId="LiveId" clId="{B64062A1-436F-468B-8152-21AFA9559F87}" dt="2026-02-16T20:06:19.503" v="2333" actId="6549"/>
          <ac:spMkLst>
            <pc:docMk/>
            <pc:sldMk cId="1814786576" sldId="265"/>
            <ac:spMk id="21" creationId="{EA7EFC74-EC91-6480-C976-465F08E95557}"/>
          </ac:spMkLst>
        </pc:spChg>
        <pc:spChg chg="add mod">
          <ac:chgData name="marc kono" userId="922de9ee4561828b" providerId="LiveId" clId="{B64062A1-436F-468B-8152-21AFA9559F87}" dt="2026-02-16T20:06:30.572" v="2335" actId="1076"/>
          <ac:spMkLst>
            <pc:docMk/>
            <pc:sldMk cId="1814786576" sldId="265"/>
            <ac:spMk id="22" creationId="{886A6675-ABFC-FDAE-9A28-CEBA5C45B438}"/>
          </ac:spMkLst>
        </pc:spChg>
        <pc:picChg chg="add mod">
          <ac:chgData name="marc kono" userId="922de9ee4561828b" providerId="LiveId" clId="{B64062A1-436F-468B-8152-21AFA9559F87}" dt="2026-02-16T19:47:38.835" v="1805" actId="1076"/>
          <ac:picMkLst>
            <pc:docMk/>
            <pc:sldMk cId="1814786576" sldId="265"/>
            <ac:picMk id="6" creationId="{9862CBAB-CF5E-25E3-6FFB-B8F7C1C23645}"/>
          </ac:picMkLst>
        </pc:picChg>
        <pc:picChg chg="add del mod modCrop">
          <ac:chgData name="marc kono" userId="922de9ee4561828b" providerId="LiveId" clId="{B64062A1-436F-468B-8152-21AFA9559F87}" dt="2026-02-16T19:53:11.482" v="2035" actId="478"/>
          <ac:picMkLst>
            <pc:docMk/>
            <pc:sldMk cId="1814786576" sldId="265"/>
            <ac:picMk id="14" creationId="{A4049884-2BCB-217A-6828-80637CBA45CC}"/>
          </ac:picMkLst>
        </pc:picChg>
        <pc:picChg chg="add del mod modCrop">
          <ac:chgData name="marc kono" userId="922de9ee4561828b" providerId="LiveId" clId="{B64062A1-436F-468B-8152-21AFA9559F87}" dt="2026-02-16T19:53:11.915" v="2036" actId="478"/>
          <ac:picMkLst>
            <pc:docMk/>
            <pc:sldMk cId="1814786576" sldId="265"/>
            <ac:picMk id="16" creationId="{ACB6AA07-5C82-9AAD-B9C2-55780201710C}"/>
          </ac:picMkLst>
        </pc:picChg>
        <pc:picChg chg="add mod modCrop">
          <ac:chgData name="marc kono" userId="922de9ee4561828b" providerId="LiveId" clId="{B64062A1-436F-468B-8152-21AFA9559F87}" dt="2026-02-16T19:57:14.557" v="2076" actId="1076"/>
          <ac:picMkLst>
            <pc:docMk/>
            <pc:sldMk cId="1814786576" sldId="265"/>
            <ac:picMk id="17" creationId="{EFDE80DD-0CFD-E573-565B-4EEF1822D40F}"/>
          </ac:picMkLst>
        </pc:picChg>
        <pc:picChg chg="add mod modCrop">
          <ac:chgData name="marc kono" userId="922de9ee4561828b" providerId="LiveId" clId="{B64062A1-436F-468B-8152-21AFA9559F87}" dt="2026-02-16T19:55:28.054" v="2057" actId="14100"/>
          <ac:picMkLst>
            <pc:docMk/>
            <pc:sldMk cId="1814786576" sldId="265"/>
            <ac:picMk id="18" creationId="{A2C191D1-76A0-5DE7-8BF3-1252EBEB4668}"/>
          </ac:picMkLst>
        </pc:picChg>
        <pc:picChg chg="add mod modCrop">
          <ac:chgData name="marc kono" userId="922de9ee4561828b" providerId="LiveId" clId="{B64062A1-436F-468B-8152-21AFA9559F87}" dt="2026-02-16T19:56:49.471" v="2073" actId="1076"/>
          <ac:picMkLst>
            <pc:docMk/>
            <pc:sldMk cId="1814786576" sldId="265"/>
            <ac:picMk id="19" creationId="{9A7BC43A-CB5E-F828-3938-1F2FBC3EA472}"/>
          </ac:picMkLst>
        </pc:picChg>
        <pc:cxnChg chg="add mod">
          <ac:chgData name="marc kono" userId="922de9ee4561828b" providerId="LiveId" clId="{B64062A1-436F-468B-8152-21AFA9559F87}" dt="2026-02-16T19:47:28.577" v="1803" actId="1076"/>
          <ac:cxnSpMkLst>
            <pc:docMk/>
            <pc:sldMk cId="1814786576" sldId="265"/>
            <ac:cxnSpMk id="9" creationId="{D33F96C2-52E4-22F2-F71C-891FE6CE29C5}"/>
          </ac:cxnSpMkLst>
        </pc:cxnChg>
        <pc:cxnChg chg="add mod">
          <ac:chgData name="marc kono" userId="922de9ee4561828b" providerId="LiveId" clId="{B64062A1-436F-468B-8152-21AFA9559F87}" dt="2026-02-16T19:47:35.771" v="1804" actId="1076"/>
          <ac:cxnSpMkLst>
            <pc:docMk/>
            <pc:sldMk cId="1814786576" sldId="265"/>
            <ac:cxnSpMk id="10" creationId="{89196F22-0CED-3CB8-4DBF-2AD0D80470DB}"/>
          </ac:cxnSpMkLst>
        </pc:cxnChg>
      </pc:sldChg>
      <pc:sldChg chg="addSp modSp mod">
        <pc:chgData name="marc kono" userId="922de9ee4561828b" providerId="LiveId" clId="{B64062A1-436F-468B-8152-21AFA9559F87}" dt="2026-02-16T22:35:45.215" v="7991"/>
        <pc:sldMkLst>
          <pc:docMk/>
          <pc:sldMk cId="417688238" sldId="266"/>
        </pc:sldMkLst>
        <pc:spChg chg="mod">
          <ac:chgData name="marc kono" userId="922de9ee4561828b" providerId="LiveId" clId="{B64062A1-436F-468B-8152-21AFA9559F87}" dt="2026-02-16T20:07:27.773" v="2390" actId="2711"/>
          <ac:spMkLst>
            <pc:docMk/>
            <pc:sldMk cId="417688238" sldId="266"/>
            <ac:spMk id="2" creationId="{73868802-357A-BEEA-5E6F-6CA1E636B252}"/>
          </ac:spMkLst>
        </pc:spChg>
        <pc:spChg chg="mod">
          <ac:chgData name="marc kono" userId="922de9ee4561828b" providerId="LiveId" clId="{B64062A1-436F-468B-8152-21AFA9559F87}" dt="2026-02-16T22:35:45.215" v="7991"/>
          <ac:spMkLst>
            <pc:docMk/>
            <pc:sldMk cId="417688238" sldId="266"/>
            <ac:spMk id="3" creationId="{2DB6CAD7-6FE4-23A1-0B12-B938AE82D059}"/>
          </ac:spMkLst>
        </pc:spChg>
        <pc:spChg chg="add mod">
          <ac:chgData name="marc kono" userId="922de9ee4561828b" providerId="LiveId" clId="{B64062A1-436F-468B-8152-21AFA9559F87}" dt="2026-02-16T20:50:58.491" v="4209" actId="1076"/>
          <ac:spMkLst>
            <pc:docMk/>
            <pc:sldMk cId="417688238" sldId="266"/>
            <ac:spMk id="6" creationId="{D868BDC0-A562-A2A0-48A8-C9E6CAE0CD6E}"/>
          </ac:spMkLst>
        </pc:spChg>
        <pc:spChg chg="add mod">
          <ac:chgData name="marc kono" userId="922de9ee4561828b" providerId="LiveId" clId="{B64062A1-436F-468B-8152-21AFA9559F87}" dt="2026-02-16T20:51:06.484" v="4210"/>
          <ac:spMkLst>
            <pc:docMk/>
            <pc:sldMk cId="417688238" sldId="266"/>
            <ac:spMk id="8" creationId="{92EF9E86-E968-C035-0B9D-3CE7D8837A2C}"/>
          </ac:spMkLst>
        </pc:spChg>
        <pc:picChg chg="add mod">
          <ac:chgData name="marc kono" userId="922de9ee4561828b" providerId="LiveId" clId="{B64062A1-436F-468B-8152-21AFA9559F87}" dt="2026-02-16T20:50:58.491" v="4209" actId="1076"/>
          <ac:picMkLst>
            <pc:docMk/>
            <pc:sldMk cId="417688238" sldId="266"/>
            <ac:picMk id="5" creationId="{1AC6D250-A5CD-F369-3A7B-DB2AEE1093CB}"/>
          </ac:picMkLst>
        </pc:picChg>
        <pc:picChg chg="add mod">
          <ac:chgData name="marc kono" userId="922de9ee4561828b" providerId="LiveId" clId="{B64062A1-436F-468B-8152-21AFA9559F87}" dt="2026-02-16T20:51:06.484" v="4210"/>
          <ac:picMkLst>
            <pc:docMk/>
            <pc:sldMk cId="417688238" sldId="266"/>
            <ac:picMk id="7" creationId="{4DB21E2E-3009-B1FB-FDDF-1FF4D895DFF1}"/>
          </ac:picMkLst>
        </pc:picChg>
        <pc:picChg chg="add mod">
          <ac:chgData name="marc kono" userId="922de9ee4561828b" providerId="LiveId" clId="{B64062A1-436F-468B-8152-21AFA9559F87}" dt="2026-02-16T20:51:24.170" v="4213"/>
          <ac:picMkLst>
            <pc:docMk/>
            <pc:sldMk cId="417688238" sldId="266"/>
            <ac:picMk id="9" creationId="{0CAA40FB-1D87-EB28-5AFE-2A3F6CF742AB}"/>
          </ac:picMkLst>
        </pc:picChg>
        <pc:picChg chg="add mod">
          <ac:chgData name="marc kono" userId="922de9ee4561828b" providerId="LiveId" clId="{B64062A1-436F-468B-8152-21AFA9559F87}" dt="2026-02-16T20:55:54.363" v="4295" actId="1076"/>
          <ac:picMkLst>
            <pc:docMk/>
            <pc:sldMk cId="417688238" sldId="266"/>
            <ac:picMk id="10" creationId="{F40A3C89-CA0C-FB05-9423-BFF83A05CAC8}"/>
          </ac:picMkLst>
        </pc:picChg>
      </pc:sldChg>
      <pc:sldChg chg="addSp delSp modSp mod modAnim">
        <pc:chgData name="marc kono" userId="922de9ee4561828b" providerId="LiveId" clId="{B64062A1-436F-468B-8152-21AFA9559F87}" dt="2026-02-16T21:13:19.446" v="5221" actId="113"/>
        <pc:sldMkLst>
          <pc:docMk/>
          <pc:sldMk cId="699299300" sldId="267"/>
        </pc:sldMkLst>
        <pc:spChg chg="mod">
          <ac:chgData name="marc kono" userId="922de9ee4561828b" providerId="LiveId" clId="{B64062A1-436F-468B-8152-21AFA9559F87}" dt="2026-02-16T20:57:24.965" v="4335" actId="2711"/>
          <ac:spMkLst>
            <pc:docMk/>
            <pc:sldMk cId="699299300" sldId="267"/>
            <ac:spMk id="2" creationId="{0FA2D925-8A91-13CE-734C-2D86EAAF646F}"/>
          </ac:spMkLst>
        </pc:spChg>
        <pc:spChg chg="del">
          <ac:chgData name="marc kono" userId="922de9ee4561828b" providerId="LiveId" clId="{B64062A1-436F-468B-8152-21AFA9559F87}" dt="2026-02-16T21:00:30.112" v="4338" actId="478"/>
          <ac:spMkLst>
            <pc:docMk/>
            <pc:sldMk cId="699299300" sldId="267"/>
            <ac:spMk id="3" creationId="{D26E5C43-0F69-42EC-D139-87F28E44FA71}"/>
          </ac:spMkLst>
        </pc:spChg>
        <pc:spChg chg="add mod">
          <ac:chgData name="marc kono" userId="922de9ee4561828b" providerId="LiveId" clId="{B64062A1-436F-468B-8152-21AFA9559F87}" dt="2026-02-16T20:51:12.739" v="4211"/>
          <ac:spMkLst>
            <pc:docMk/>
            <pc:sldMk cId="699299300" sldId="267"/>
            <ac:spMk id="6" creationId="{8B0A109A-BD01-1471-E00B-61551102FE2C}"/>
          </ac:spMkLst>
        </pc:spChg>
        <pc:spChg chg="add mod">
          <ac:chgData name="marc kono" userId="922de9ee4561828b" providerId="LiveId" clId="{B64062A1-436F-468B-8152-21AFA9559F87}" dt="2026-02-16T20:51:14.673" v="4212"/>
          <ac:spMkLst>
            <pc:docMk/>
            <pc:sldMk cId="699299300" sldId="267"/>
            <ac:spMk id="8" creationId="{EDBE34DB-9159-100F-0084-807FEBA4ACB0}"/>
          </ac:spMkLst>
        </pc:spChg>
        <pc:spChg chg="add mod">
          <ac:chgData name="marc kono" userId="922de9ee4561828b" providerId="LiveId" clId="{B64062A1-436F-468B-8152-21AFA9559F87}" dt="2026-02-16T21:13:17.304" v="5220" actId="113"/>
          <ac:spMkLst>
            <pc:docMk/>
            <pc:sldMk cId="699299300" sldId="267"/>
            <ac:spMk id="10" creationId="{EDF687D8-C5AF-3849-952B-09E47D106803}"/>
          </ac:spMkLst>
        </pc:spChg>
        <pc:spChg chg="add mod">
          <ac:chgData name="marc kono" userId="922de9ee4561828b" providerId="LiveId" clId="{B64062A1-436F-468B-8152-21AFA9559F87}" dt="2026-02-16T21:13:19.446" v="5221" actId="113"/>
          <ac:spMkLst>
            <pc:docMk/>
            <pc:sldMk cId="699299300" sldId="267"/>
            <ac:spMk id="11" creationId="{F1CADA3B-A51C-F1C7-B169-C2F308C46B70}"/>
          </ac:spMkLst>
        </pc:spChg>
        <pc:spChg chg="add mod">
          <ac:chgData name="marc kono" userId="922de9ee4561828b" providerId="LiveId" clId="{B64062A1-436F-468B-8152-21AFA9559F87}" dt="2026-02-16T21:09:36.929" v="5006" actId="14100"/>
          <ac:spMkLst>
            <pc:docMk/>
            <pc:sldMk cId="699299300" sldId="267"/>
            <ac:spMk id="14" creationId="{36ECDCDC-5459-79EF-9047-8DF3DE7A9FB2}"/>
          </ac:spMkLst>
        </pc:spChg>
        <pc:spChg chg="add mod">
          <ac:chgData name="marc kono" userId="922de9ee4561828b" providerId="LiveId" clId="{B64062A1-436F-468B-8152-21AFA9559F87}" dt="2026-02-16T21:11:32.461" v="5086" actId="1076"/>
          <ac:spMkLst>
            <pc:docMk/>
            <pc:sldMk cId="699299300" sldId="267"/>
            <ac:spMk id="15" creationId="{B39E7C92-B8E9-F7AB-66F6-627ED0B2BAF5}"/>
          </ac:spMkLst>
        </pc:spChg>
        <pc:picChg chg="add mod">
          <ac:chgData name="marc kono" userId="922de9ee4561828b" providerId="LiveId" clId="{B64062A1-436F-468B-8152-21AFA9559F87}" dt="2026-02-16T20:51:12.739" v="4211"/>
          <ac:picMkLst>
            <pc:docMk/>
            <pc:sldMk cId="699299300" sldId="267"/>
            <ac:picMk id="5" creationId="{AD25F1EF-AF2E-EE3E-6226-15F5EFD0C4A9}"/>
          </ac:picMkLst>
        </pc:picChg>
        <pc:picChg chg="add mod">
          <ac:chgData name="marc kono" userId="922de9ee4561828b" providerId="LiveId" clId="{B64062A1-436F-468B-8152-21AFA9559F87}" dt="2026-02-16T20:51:14.673" v="4212"/>
          <ac:picMkLst>
            <pc:docMk/>
            <pc:sldMk cId="699299300" sldId="267"/>
            <ac:picMk id="7" creationId="{5B083D41-0917-D59E-D5D4-D66A2AAD4DDC}"/>
          </ac:picMkLst>
        </pc:picChg>
        <pc:picChg chg="add mod modCrop">
          <ac:chgData name="marc kono" userId="922de9ee4561828b" providerId="LiveId" clId="{B64062A1-436F-468B-8152-21AFA9559F87}" dt="2026-02-16T21:03:02.418" v="4468" actId="14100"/>
          <ac:picMkLst>
            <pc:docMk/>
            <pc:sldMk cId="699299300" sldId="267"/>
            <ac:picMk id="12" creationId="{C3D5CC89-356B-0CF1-9A99-70D864A70B70}"/>
          </ac:picMkLst>
        </pc:picChg>
        <pc:picChg chg="add mod modCrop">
          <ac:chgData name="marc kono" userId="922de9ee4561828b" providerId="LiveId" clId="{B64062A1-436F-468B-8152-21AFA9559F87}" dt="2026-02-16T21:04:20.280" v="4478" actId="1076"/>
          <ac:picMkLst>
            <pc:docMk/>
            <pc:sldMk cId="699299300" sldId="267"/>
            <ac:picMk id="13" creationId="{AD9539C4-DE6D-7E13-8EC2-9BB268B49C44}"/>
          </ac:picMkLst>
        </pc:picChg>
        <pc:cxnChg chg="add mod">
          <ac:chgData name="marc kono" userId="922de9ee4561828b" providerId="LiveId" clId="{B64062A1-436F-468B-8152-21AFA9559F87}" dt="2026-02-16T21:00:53.781" v="4339"/>
          <ac:cxnSpMkLst>
            <pc:docMk/>
            <pc:sldMk cId="699299300" sldId="267"/>
            <ac:cxnSpMk id="9" creationId="{2E2295E9-7BA6-AECC-9C5E-D26940122835}"/>
          </ac:cxnSpMkLst>
        </pc:cxnChg>
      </pc:sldChg>
      <pc:sldChg chg="addSp delSp modSp mod delAnim modAnim modNotesTx">
        <pc:chgData name="marc kono" userId="922de9ee4561828b" providerId="LiveId" clId="{B64062A1-436F-468B-8152-21AFA9559F87}" dt="2026-02-17T01:50:17.156" v="14462" actId="20577"/>
        <pc:sldMkLst>
          <pc:docMk/>
          <pc:sldMk cId="2819509264" sldId="268"/>
        </pc:sldMkLst>
        <pc:spChg chg="mod">
          <ac:chgData name="marc kono" userId="922de9ee4561828b" providerId="LiveId" clId="{B64062A1-436F-468B-8152-21AFA9559F87}" dt="2026-02-16T20:57:31.189" v="4336"/>
          <ac:spMkLst>
            <pc:docMk/>
            <pc:sldMk cId="2819509264" sldId="268"/>
            <ac:spMk id="2" creationId="{E58C6207-82E2-546F-99AE-873625F7C301}"/>
          </ac:spMkLst>
        </pc:spChg>
        <pc:spChg chg="del">
          <ac:chgData name="marc kono" userId="922de9ee4561828b" providerId="LiveId" clId="{B64062A1-436F-468B-8152-21AFA9559F87}" dt="2026-02-16T21:11:46.359" v="5087" actId="478"/>
          <ac:spMkLst>
            <pc:docMk/>
            <pc:sldMk cId="2819509264" sldId="268"/>
            <ac:spMk id="3" creationId="{94BC07E4-90B8-FD54-9B51-1AD63B7960A8}"/>
          </ac:spMkLst>
        </pc:spChg>
        <pc:spChg chg="add mod">
          <ac:chgData name="marc kono" userId="922de9ee4561828b" providerId="LiveId" clId="{B64062A1-436F-468B-8152-21AFA9559F87}" dt="2026-02-16T21:13:21.946" v="5222" actId="113"/>
          <ac:spMkLst>
            <pc:docMk/>
            <pc:sldMk cId="2819509264" sldId="268"/>
            <ac:spMk id="5" creationId="{8C2A7B2E-5833-90AE-26D8-DB8B4B237A27}"/>
          </ac:spMkLst>
        </pc:spChg>
        <pc:spChg chg="add mod">
          <ac:chgData name="marc kono" userId="922de9ee4561828b" providerId="LiveId" clId="{B64062A1-436F-468B-8152-21AFA9559F87}" dt="2026-02-16T21:27:12.280" v="5634"/>
          <ac:spMkLst>
            <pc:docMk/>
            <pc:sldMk cId="2819509264" sldId="268"/>
            <ac:spMk id="6" creationId="{A9861C05-01A5-7507-6DD4-B3D82D4631FF}"/>
          </ac:spMkLst>
        </pc:spChg>
        <pc:spChg chg="add mod">
          <ac:chgData name="marc kono" userId="922de9ee4561828b" providerId="LiveId" clId="{B64062A1-436F-468B-8152-21AFA9559F87}" dt="2026-02-16T21:30:00.405" v="5790"/>
          <ac:spMkLst>
            <pc:docMk/>
            <pc:sldMk cId="2819509264" sldId="268"/>
            <ac:spMk id="9" creationId="{148DABE6-2068-2E3F-ACD6-96C4D977A48C}"/>
          </ac:spMkLst>
        </pc:spChg>
        <pc:spChg chg="add mod">
          <ac:chgData name="marc kono" userId="922de9ee4561828b" providerId="LiveId" clId="{B64062A1-436F-468B-8152-21AFA9559F87}" dt="2026-02-16T21:30:04.205" v="5794"/>
          <ac:spMkLst>
            <pc:docMk/>
            <pc:sldMk cId="2819509264" sldId="268"/>
            <ac:spMk id="10" creationId="{E83A4AC7-871F-C504-973F-9DCA6244F68C}"/>
          </ac:spMkLst>
        </pc:spChg>
        <pc:picChg chg="add del mod">
          <ac:chgData name="marc kono" userId="922de9ee4561828b" providerId="LiveId" clId="{B64062A1-436F-468B-8152-21AFA9559F87}" dt="2026-02-16T21:14:22.628" v="5228" actId="478"/>
          <ac:picMkLst>
            <pc:docMk/>
            <pc:sldMk cId="2819509264" sldId="268"/>
            <ac:picMk id="7" creationId="{7BDA1EF0-B6C3-B3D5-D0E9-5A815922FBFC}"/>
          </ac:picMkLst>
        </pc:picChg>
        <pc:picChg chg="add del mod">
          <ac:chgData name="marc kono" userId="922de9ee4561828b" providerId="LiveId" clId="{B64062A1-436F-468B-8152-21AFA9559F87}" dt="2026-02-16T21:14:51.851" v="5235" actId="478"/>
          <ac:picMkLst>
            <pc:docMk/>
            <pc:sldMk cId="2819509264" sldId="268"/>
            <ac:picMk id="8" creationId="{EF342885-44E5-B26D-D32D-E549746B6EDC}"/>
          </ac:picMkLst>
        </pc:picChg>
        <pc:picChg chg="add mod modCrop">
          <ac:chgData name="marc kono" userId="922de9ee4561828b" providerId="LiveId" clId="{B64062A1-436F-468B-8152-21AFA9559F87}" dt="2026-02-16T21:14:47.796" v="5234" actId="1076"/>
          <ac:picMkLst>
            <pc:docMk/>
            <pc:sldMk cId="2819509264" sldId="268"/>
            <ac:picMk id="12" creationId="{86463B3C-16BD-1D0E-E019-7D24203C2D9E}"/>
          </ac:picMkLst>
        </pc:picChg>
        <pc:picChg chg="add mod modCrop">
          <ac:chgData name="marc kono" userId="922de9ee4561828b" providerId="LiveId" clId="{B64062A1-436F-468B-8152-21AFA9559F87}" dt="2026-02-16T21:15:38.118" v="5246" actId="1076"/>
          <ac:picMkLst>
            <pc:docMk/>
            <pc:sldMk cId="2819509264" sldId="268"/>
            <ac:picMk id="13" creationId="{6B025B15-8115-51B6-F0A6-E618431F6848}"/>
          </ac:picMkLst>
        </pc:picChg>
        <pc:cxnChg chg="add mod">
          <ac:chgData name="marc kono" userId="922de9ee4561828b" providerId="LiveId" clId="{B64062A1-436F-468B-8152-21AFA9559F87}" dt="2026-02-16T21:11:54.222" v="5089"/>
          <ac:cxnSpMkLst>
            <pc:docMk/>
            <pc:sldMk cId="2819509264" sldId="268"/>
            <ac:cxnSpMk id="11" creationId="{B72E6E66-BFF0-5CF0-ECA0-F534392F6F38}"/>
          </ac:cxnSpMkLst>
        </pc:cxnChg>
      </pc:sldChg>
      <pc:sldChg chg="addSp delSp modSp mod modNotesTx">
        <pc:chgData name="marc kono" userId="922de9ee4561828b" providerId="LiveId" clId="{B64062A1-436F-468B-8152-21AFA9559F87}" dt="2026-02-17T01:50:14.929" v="14461" actId="20577"/>
        <pc:sldMkLst>
          <pc:docMk/>
          <pc:sldMk cId="3368025764" sldId="269"/>
        </pc:sldMkLst>
        <pc:spChg chg="mod">
          <ac:chgData name="marc kono" userId="922de9ee4561828b" providerId="LiveId" clId="{B64062A1-436F-468B-8152-21AFA9559F87}" dt="2026-02-16T21:31:29.622" v="5823" actId="115"/>
          <ac:spMkLst>
            <pc:docMk/>
            <pc:sldMk cId="3368025764" sldId="269"/>
            <ac:spMk id="2" creationId="{7D95F6C8-22A2-C7B3-F8CF-440E2016D5AC}"/>
          </ac:spMkLst>
        </pc:spChg>
        <pc:spChg chg="del">
          <ac:chgData name="marc kono" userId="922de9ee4561828b" providerId="LiveId" clId="{B64062A1-436F-468B-8152-21AFA9559F87}" dt="2026-02-16T21:32:13.355" v="5855" actId="478"/>
          <ac:spMkLst>
            <pc:docMk/>
            <pc:sldMk cId="3368025764" sldId="269"/>
            <ac:spMk id="3" creationId="{8B0625C5-59D3-0AA9-D765-5C59A65EA239}"/>
          </ac:spMkLst>
        </pc:spChg>
        <pc:spChg chg="add mod">
          <ac:chgData name="marc kono" userId="922de9ee4561828b" providerId="LiveId" clId="{B64062A1-436F-468B-8152-21AFA9559F87}" dt="2026-02-16T21:40:02.561" v="6107" actId="1076"/>
          <ac:spMkLst>
            <pc:docMk/>
            <pc:sldMk cId="3368025764" sldId="269"/>
            <ac:spMk id="10" creationId="{0F52DB4B-4956-3B83-E71C-819884ABD0C3}"/>
          </ac:spMkLst>
        </pc:spChg>
        <pc:picChg chg="add del mod">
          <ac:chgData name="marc kono" userId="922de9ee4561828b" providerId="LiveId" clId="{B64062A1-436F-468B-8152-21AFA9559F87}" dt="2026-02-16T21:32:26.917" v="5860" actId="21"/>
          <ac:picMkLst>
            <pc:docMk/>
            <pc:sldMk cId="3368025764" sldId="269"/>
            <ac:picMk id="5" creationId="{5DEFF348-12A7-FC8A-1600-53F7C8E33538}"/>
          </ac:picMkLst>
        </pc:picChg>
        <pc:picChg chg="add mod">
          <ac:chgData name="marc kono" userId="922de9ee4561828b" providerId="LiveId" clId="{B64062A1-436F-468B-8152-21AFA9559F87}" dt="2026-02-16T21:39:57.618" v="6105" actId="1076"/>
          <ac:picMkLst>
            <pc:docMk/>
            <pc:sldMk cId="3368025764" sldId="269"/>
            <ac:picMk id="6" creationId="{5DEFF348-12A7-FC8A-1600-53F7C8E33538}"/>
          </ac:picMkLst>
        </pc:picChg>
        <pc:cxnChg chg="add mod">
          <ac:chgData name="marc kono" userId="922de9ee4561828b" providerId="LiveId" clId="{B64062A1-436F-468B-8152-21AFA9559F87}" dt="2026-02-16T21:33:02.014" v="5878" actId="14100"/>
          <ac:cxnSpMkLst>
            <pc:docMk/>
            <pc:sldMk cId="3368025764" sldId="269"/>
            <ac:cxnSpMk id="7" creationId="{E1D6A118-652A-3378-ADF0-48D6BC574E35}"/>
          </ac:cxnSpMkLst>
        </pc:cxnChg>
      </pc:sldChg>
      <pc:sldChg chg="addSp delSp modSp mod">
        <pc:chgData name="marc kono" userId="922de9ee4561828b" providerId="LiveId" clId="{B64062A1-436F-468B-8152-21AFA9559F87}" dt="2026-02-17T00:15:20.713" v="13248"/>
        <pc:sldMkLst>
          <pc:docMk/>
          <pc:sldMk cId="805298881" sldId="270"/>
        </pc:sldMkLst>
        <pc:spChg chg="mod">
          <ac:chgData name="marc kono" userId="922de9ee4561828b" providerId="LiveId" clId="{B64062A1-436F-468B-8152-21AFA9559F87}" dt="2026-02-16T21:51:37.168" v="6408" actId="115"/>
          <ac:spMkLst>
            <pc:docMk/>
            <pc:sldMk cId="805298881" sldId="270"/>
            <ac:spMk id="2" creationId="{2E1AA639-56B2-B59F-0AF5-79C7CE454279}"/>
          </ac:spMkLst>
        </pc:spChg>
        <pc:spChg chg="del">
          <ac:chgData name="marc kono" userId="922de9ee4561828b" providerId="LiveId" clId="{B64062A1-436F-468B-8152-21AFA9559F87}" dt="2026-02-16T22:06:04.941" v="6874" actId="931"/>
          <ac:spMkLst>
            <pc:docMk/>
            <pc:sldMk cId="805298881" sldId="270"/>
            <ac:spMk id="3" creationId="{2BF75919-8F64-9730-7D26-5BF2152BC87A}"/>
          </ac:spMkLst>
        </pc:spChg>
        <pc:spChg chg="add mod">
          <ac:chgData name="marc kono" userId="922de9ee4561828b" providerId="LiveId" clId="{B64062A1-436F-468B-8152-21AFA9559F87}" dt="2026-02-17T00:15:20.713" v="13248"/>
          <ac:spMkLst>
            <pc:docMk/>
            <pc:sldMk cId="805298881" sldId="270"/>
            <ac:spMk id="8" creationId="{86D8D3B8-11E0-227C-095E-AEA525C0BB6B}"/>
          </ac:spMkLst>
        </pc:spChg>
        <pc:picChg chg="add mod ord">
          <ac:chgData name="marc kono" userId="922de9ee4561828b" providerId="LiveId" clId="{B64062A1-436F-468B-8152-21AFA9559F87}" dt="2026-02-16T22:55:37.412" v="9022" actId="1076"/>
          <ac:picMkLst>
            <pc:docMk/>
            <pc:sldMk cId="805298881" sldId="270"/>
            <ac:picMk id="6" creationId="{5D20B8C7-F07F-B81A-7C47-44C0D6F35F69}"/>
          </ac:picMkLst>
        </pc:picChg>
        <pc:picChg chg="add mod">
          <ac:chgData name="marc kono" userId="922de9ee4561828b" providerId="LiveId" clId="{B64062A1-436F-468B-8152-21AFA9559F87}" dt="2026-02-16T22:29:03.022" v="7695" actId="1076"/>
          <ac:picMkLst>
            <pc:docMk/>
            <pc:sldMk cId="805298881" sldId="270"/>
            <ac:picMk id="9" creationId="{7976FFB5-251E-AB41-5F9E-B46F5CA4B880}"/>
          </ac:picMkLst>
        </pc:picChg>
      </pc:sldChg>
      <pc:sldChg chg="addSp delSp modSp mod modNotesTx">
        <pc:chgData name="marc kono" userId="922de9ee4561828b" providerId="LiveId" clId="{B64062A1-436F-468B-8152-21AFA9559F87}" dt="2026-02-16T22:40:09.586" v="8326" actId="113"/>
        <pc:sldMkLst>
          <pc:docMk/>
          <pc:sldMk cId="362329724" sldId="271"/>
        </pc:sldMkLst>
        <pc:spChg chg="mod">
          <ac:chgData name="marc kono" userId="922de9ee4561828b" providerId="LiveId" clId="{B64062A1-436F-468B-8152-21AFA9559F87}" dt="2026-02-16T22:13:08.525" v="7068"/>
          <ac:spMkLst>
            <pc:docMk/>
            <pc:sldMk cId="362329724" sldId="271"/>
            <ac:spMk id="2" creationId="{B7462918-43A7-74A9-5EFB-3384FE76A3A9}"/>
          </ac:spMkLst>
        </pc:spChg>
        <pc:spChg chg="del">
          <ac:chgData name="marc kono" userId="922de9ee4561828b" providerId="LiveId" clId="{B64062A1-436F-468B-8152-21AFA9559F87}" dt="2026-02-16T22:06:14.308" v="6878" actId="478"/>
          <ac:spMkLst>
            <pc:docMk/>
            <pc:sldMk cId="362329724" sldId="271"/>
            <ac:spMk id="3" creationId="{D56BD3FC-D7AD-F6D3-C13F-9F5A5F81F16E}"/>
          </ac:spMkLst>
        </pc:spChg>
        <pc:spChg chg="add mod">
          <ac:chgData name="marc kono" userId="922de9ee4561828b" providerId="LiveId" clId="{B64062A1-436F-468B-8152-21AFA9559F87}" dt="2026-02-16T22:40:09.586" v="8326" actId="113"/>
          <ac:spMkLst>
            <pc:docMk/>
            <pc:sldMk cId="362329724" sldId="271"/>
            <ac:spMk id="11" creationId="{2267DB2F-1618-B06E-577B-F91E9FB55901}"/>
          </ac:spMkLst>
        </pc:spChg>
        <pc:picChg chg="add del mod">
          <ac:chgData name="marc kono" userId="922de9ee4561828b" providerId="LiveId" clId="{B64062A1-436F-468B-8152-21AFA9559F87}" dt="2026-02-16T22:28:48.989" v="7691" actId="21"/>
          <ac:picMkLst>
            <pc:docMk/>
            <pc:sldMk cId="362329724" sldId="271"/>
            <ac:picMk id="6" creationId="{7976FFB5-251E-AB41-5F9E-B46F5CA4B880}"/>
          </ac:picMkLst>
        </pc:picChg>
        <pc:picChg chg="add mod">
          <ac:chgData name="marc kono" userId="922de9ee4561828b" providerId="LiveId" clId="{B64062A1-436F-468B-8152-21AFA9559F87}" dt="2026-02-16T22:32:50.615" v="7926" actId="1076"/>
          <ac:picMkLst>
            <pc:docMk/>
            <pc:sldMk cId="362329724" sldId="271"/>
            <ac:picMk id="8" creationId="{37283DB2-D961-C871-C053-6C52D12595A9}"/>
          </ac:picMkLst>
        </pc:picChg>
        <pc:picChg chg="add mod">
          <ac:chgData name="marc kono" userId="922de9ee4561828b" providerId="LiveId" clId="{B64062A1-436F-468B-8152-21AFA9559F87}" dt="2026-02-16T22:32:48.264" v="7925" actId="1076"/>
          <ac:picMkLst>
            <pc:docMk/>
            <pc:sldMk cId="362329724" sldId="271"/>
            <ac:picMk id="9" creationId="{E17FED6B-D5F8-2B8F-E3BB-E638782F173A}"/>
          </ac:picMkLst>
        </pc:picChg>
      </pc:sldChg>
      <pc:sldChg chg="del">
        <pc:chgData name="marc kono" userId="922de9ee4561828b" providerId="LiveId" clId="{B64062A1-436F-468B-8152-21AFA9559F87}" dt="2026-02-16T21:52:42.061" v="6466" actId="47"/>
        <pc:sldMkLst>
          <pc:docMk/>
          <pc:sldMk cId="3654816247" sldId="272"/>
        </pc:sldMkLst>
      </pc:sldChg>
      <pc:sldChg chg="addSp delSp modSp mod">
        <pc:chgData name="marc kono" userId="922de9ee4561828b" providerId="LiveId" clId="{B64062A1-436F-468B-8152-21AFA9559F87}" dt="2026-02-16T23:36:35.456" v="10855" actId="1076"/>
        <pc:sldMkLst>
          <pc:docMk/>
          <pc:sldMk cId="1159216093" sldId="273"/>
        </pc:sldMkLst>
        <pc:spChg chg="mod">
          <ac:chgData name="marc kono" userId="922de9ee4561828b" providerId="LiveId" clId="{B64062A1-436F-468B-8152-21AFA9559F87}" dt="2026-02-16T21:54:06.619" v="6550"/>
          <ac:spMkLst>
            <pc:docMk/>
            <pc:sldMk cId="1159216093" sldId="273"/>
            <ac:spMk id="2" creationId="{1D791E35-FBF7-C576-7034-83426D8CFD52}"/>
          </ac:spMkLst>
        </pc:spChg>
        <pc:spChg chg="del">
          <ac:chgData name="marc kono" userId="922de9ee4561828b" providerId="LiveId" clId="{B64062A1-436F-468B-8152-21AFA9559F87}" dt="2026-02-16T22:15:23.649" v="7083"/>
          <ac:spMkLst>
            <pc:docMk/>
            <pc:sldMk cId="1159216093" sldId="273"/>
            <ac:spMk id="3" creationId="{790A1503-D79E-6E48-E48A-E1F9C3D8BD1D}"/>
          </ac:spMkLst>
        </pc:spChg>
        <pc:spChg chg="add mod">
          <ac:chgData name="marc kono" userId="922de9ee4561828b" providerId="LiveId" clId="{B64062A1-436F-468B-8152-21AFA9559F87}" dt="2026-02-16T22:55:50.794" v="9037"/>
          <ac:spMkLst>
            <pc:docMk/>
            <pc:sldMk cId="1159216093" sldId="273"/>
            <ac:spMk id="11" creationId="{41414ABE-9244-CC1D-4EB5-A137CA62940B}"/>
          </ac:spMkLst>
        </pc:spChg>
        <pc:spChg chg="add mod">
          <ac:chgData name="marc kono" userId="922de9ee4561828b" providerId="LiveId" clId="{B64062A1-436F-468B-8152-21AFA9559F87}" dt="2026-02-16T23:09:09.294" v="9713" actId="1076"/>
          <ac:spMkLst>
            <pc:docMk/>
            <pc:sldMk cId="1159216093" sldId="273"/>
            <ac:spMk id="12" creationId="{3D584AAD-B74D-A522-E221-0AA21889F37D}"/>
          </ac:spMkLst>
        </pc:spChg>
        <pc:spChg chg="add mod">
          <ac:chgData name="marc kono" userId="922de9ee4561828b" providerId="LiveId" clId="{B64062A1-436F-468B-8152-21AFA9559F87}" dt="2026-02-16T23:09:18.083" v="9716" actId="1076"/>
          <ac:spMkLst>
            <pc:docMk/>
            <pc:sldMk cId="1159216093" sldId="273"/>
            <ac:spMk id="13" creationId="{56918F3F-B507-35F8-AB13-6DEAEC754AE2}"/>
          </ac:spMkLst>
        </pc:spChg>
        <pc:spChg chg="add mod">
          <ac:chgData name="marc kono" userId="922de9ee4561828b" providerId="LiveId" clId="{B64062A1-436F-468B-8152-21AFA9559F87}" dt="2026-02-16T23:02:32.422" v="9322" actId="2085"/>
          <ac:spMkLst>
            <pc:docMk/>
            <pc:sldMk cId="1159216093" sldId="273"/>
            <ac:spMk id="14" creationId="{4013B018-5A7D-B3DF-A8C2-71AD3BF49084}"/>
          </ac:spMkLst>
        </pc:spChg>
        <pc:spChg chg="add mod">
          <ac:chgData name="marc kono" userId="922de9ee4561828b" providerId="LiveId" clId="{B64062A1-436F-468B-8152-21AFA9559F87}" dt="2026-02-16T23:36:27.813" v="10854"/>
          <ac:spMkLst>
            <pc:docMk/>
            <pc:sldMk cId="1159216093" sldId="273"/>
            <ac:spMk id="15" creationId="{D2082565-B0A2-1D67-B612-CA15E42D7CF7}"/>
          </ac:spMkLst>
        </pc:spChg>
        <pc:picChg chg="add mod">
          <ac:chgData name="marc kono" userId="922de9ee4561828b" providerId="LiveId" clId="{B64062A1-436F-468B-8152-21AFA9559F87}" dt="2026-02-16T23:09:22.072" v="9717" actId="1076"/>
          <ac:picMkLst>
            <pc:docMk/>
            <pc:sldMk cId="1159216093" sldId="273"/>
            <ac:picMk id="5" creationId="{77872CD3-AC86-D371-C95D-0178E4BA2C8F}"/>
          </ac:picMkLst>
        </pc:picChg>
        <pc:picChg chg="add mod ord modCrop">
          <ac:chgData name="marc kono" userId="922de9ee4561828b" providerId="LiveId" clId="{B64062A1-436F-468B-8152-21AFA9559F87}" dt="2026-02-16T23:36:35.456" v="10855" actId="1076"/>
          <ac:picMkLst>
            <pc:docMk/>
            <pc:sldMk cId="1159216093" sldId="273"/>
            <ac:picMk id="7" creationId="{FB591532-FB31-4A1C-67E7-7814D5C0B2E9}"/>
          </ac:picMkLst>
        </pc:picChg>
        <pc:picChg chg="add del mod modCrop">
          <ac:chgData name="marc kono" userId="922de9ee4561828b" providerId="LiveId" clId="{B64062A1-436F-468B-8152-21AFA9559F87}" dt="2026-02-16T23:35:58.514" v="10815" actId="21"/>
          <ac:picMkLst>
            <pc:docMk/>
            <pc:sldMk cId="1159216093" sldId="273"/>
            <ac:picMk id="9" creationId="{06C89618-072D-8733-A9D2-16281EF5789C}"/>
          </ac:picMkLst>
        </pc:picChg>
        <pc:cxnChg chg="add mod">
          <ac:chgData name="marc kono" userId="922de9ee4561828b" providerId="LiveId" clId="{B64062A1-436F-468B-8152-21AFA9559F87}" dt="2026-02-16T23:09:16.398" v="9715" actId="1076"/>
          <ac:cxnSpMkLst>
            <pc:docMk/>
            <pc:sldMk cId="1159216093" sldId="273"/>
            <ac:cxnSpMk id="10" creationId="{0A54579D-A97E-4B5C-7B92-22B78C6C561B}"/>
          </ac:cxnSpMkLst>
        </pc:cxnChg>
      </pc:sldChg>
      <pc:sldChg chg="addSp delSp modSp mod ord">
        <pc:chgData name="marc kono" userId="922de9ee4561828b" providerId="LiveId" clId="{B64062A1-436F-468B-8152-21AFA9559F87}" dt="2026-02-17T00:10:50.367" v="12813" actId="1076"/>
        <pc:sldMkLst>
          <pc:docMk/>
          <pc:sldMk cId="1719163424" sldId="274"/>
        </pc:sldMkLst>
        <pc:spChg chg="mod">
          <ac:chgData name="marc kono" userId="922de9ee4561828b" providerId="LiveId" clId="{B64062A1-436F-468B-8152-21AFA9559F87}" dt="2026-02-16T22:12:46.745" v="7060"/>
          <ac:spMkLst>
            <pc:docMk/>
            <pc:sldMk cId="1719163424" sldId="274"/>
            <ac:spMk id="2" creationId="{4C702819-2E86-C7C1-5C40-2A7AE57278E1}"/>
          </ac:spMkLst>
        </pc:spChg>
        <pc:spChg chg="del">
          <ac:chgData name="marc kono" userId="922de9ee4561828b" providerId="LiveId" clId="{B64062A1-436F-468B-8152-21AFA9559F87}" dt="2026-02-16T22:10:52.436" v="7018"/>
          <ac:spMkLst>
            <pc:docMk/>
            <pc:sldMk cId="1719163424" sldId="274"/>
            <ac:spMk id="3" creationId="{AD0B2659-29F9-E750-FA72-95EFE05DB638}"/>
          </ac:spMkLst>
        </pc:spChg>
        <pc:spChg chg="add del mod">
          <ac:chgData name="marc kono" userId="922de9ee4561828b" providerId="LiveId" clId="{B64062A1-436F-468B-8152-21AFA9559F87}" dt="2026-02-16T22:43:26.925" v="8394" actId="478"/>
          <ac:spMkLst>
            <pc:docMk/>
            <pc:sldMk cId="1719163424" sldId="274"/>
            <ac:spMk id="8" creationId="{47268549-0504-6954-BBF0-14EAD7F24075}"/>
          </ac:spMkLst>
        </pc:spChg>
        <pc:spChg chg="add mod">
          <ac:chgData name="marc kono" userId="922de9ee4561828b" providerId="LiveId" clId="{B64062A1-436F-468B-8152-21AFA9559F87}" dt="2026-02-16T22:43:13.562" v="8361"/>
          <ac:spMkLst>
            <pc:docMk/>
            <pc:sldMk cId="1719163424" sldId="274"/>
            <ac:spMk id="11" creationId="{50F8D2D9-3EC1-23AC-3898-537E022D1E46}"/>
          </ac:spMkLst>
        </pc:spChg>
        <pc:spChg chg="add mod">
          <ac:chgData name="marc kono" userId="922de9ee4561828b" providerId="LiveId" clId="{B64062A1-436F-468B-8152-21AFA9559F87}" dt="2026-02-16T23:59:01.574" v="11952" actId="1076"/>
          <ac:spMkLst>
            <pc:docMk/>
            <pc:sldMk cId="1719163424" sldId="274"/>
            <ac:spMk id="12" creationId="{0D064330-2400-53A4-4785-54554C0722CC}"/>
          </ac:spMkLst>
        </pc:spChg>
        <pc:spChg chg="add mod">
          <ac:chgData name="marc kono" userId="922de9ee4561828b" providerId="LiveId" clId="{B64062A1-436F-468B-8152-21AFA9559F87}" dt="2026-02-16T22:52:43.142" v="8819" actId="1076"/>
          <ac:spMkLst>
            <pc:docMk/>
            <pc:sldMk cId="1719163424" sldId="274"/>
            <ac:spMk id="13" creationId="{BAA55DEF-BEE8-E197-0689-CA7F3A860533}"/>
          </ac:spMkLst>
        </pc:spChg>
        <pc:spChg chg="add mod">
          <ac:chgData name="marc kono" userId="922de9ee4561828b" providerId="LiveId" clId="{B64062A1-436F-468B-8152-21AFA9559F87}" dt="2026-02-17T00:10:50.367" v="12813" actId="1076"/>
          <ac:spMkLst>
            <pc:docMk/>
            <pc:sldMk cId="1719163424" sldId="274"/>
            <ac:spMk id="14" creationId="{175197BF-3C8F-7583-CB03-6F385528126B}"/>
          </ac:spMkLst>
        </pc:spChg>
        <pc:spChg chg="add">
          <ac:chgData name="marc kono" userId="922de9ee4561828b" providerId="LiveId" clId="{B64062A1-436F-468B-8152-21AFA9559F87}" dt="2026-02-16T23:56:44.871" v="11719"/>
          <ac:spMkLst>
            <pc:docMk/>
            <pc:sldMk cId="1719163424" sldId="274"/>
            <ac:spMk id="15" creationId="{0A4EAE1C-F432-45B7-9F08-B7001CAFAD25}"/>
          </ac:spMkLst>
        </pc:spChg>
        <pc:picChg chg="add del mod ord">
          <ac:chgData name="marc kono" userId="922de9ee4561828b" providerId="LiveId" clId="{B64062A1-436F-468B-8152-21AFA9559F87}" dt="2026-02-16T22:12:34.081" v="7031" actId="478"/>
          <ac:picMkLst>
            <pc:docMk/>
            <pc:sldMk cId="1719163424" sldId="274"/>
            <ac:picMk id="6" creationId="{9B24CE7D-FF75-42EB-7F52-27555F98916C}"/>
          </ac:picMkLst>
        </pc:picChg>
        <pc:picChg chg="add mod">
          <ac:chgData name="marc kono" userId="922de9ee4561828b" providerId="LiveId" clId="{B64062A1-436F-468B-8152-21AFA9559F87}" dt="2026-02-16T22:52:39.057" v="8818" actId="1076"/>
          <ac:picMkLst>
            <pc:docMk/>
            <pc:sldMk cId="1719163424" sldId="274"/>
            <ac:picMk id="9" creationId="{9869CD6D-454C-1E55-B450-F2149637D734}"/>
          </ac:picMkLst>
        </pc:picChg>
        <pc:cxnChg chg="add mod">
          <ac:chgData name="marc kono" userId="922de9ee4561828b" providerId="LiveId" clId="{B64062A1-436F-468B-8152-21AFA9559F87}" dt="2026-02-16T22:52:35.377" v="8816" actId="1076"/>
          <ac:cxnSpMkLst>
            <pc:docMk/>
            <pc:sldMk cId="1719163424" sldId="274"/>
            <ac:cxnSpMk id="10" creationId="{8A73EF39-934A-A799-0157-8095F155A7BA}"/>
          </ac:cxnSpMkLst>
        </pc:cxnChg>
      </pc:sldChg>
      <pc:sldChg chg="addSp delSp modSp mod">
        <pc:chgData name="marc kono" userId="922de9ee4561828b" providerId="LiveId" clId="{B64062A1-436F-468B-8152-21AFA9559F87}" dt="2026-02-16T23:50:37.520" v="11661" actId="113"/>
        <pc:sldMkLst>
          <pc:docMk/>
          <pc:sldMk cId="1306632507" sldId="275"/>
        </pc:sldMkLst>
        <pc:spChg chg="mod">
          <ac:chgData name="marc kono" userId="922de9ee4561828b" providerId="LiveId" clId="{B64062A1-436F-468B-8152-21AFA9559F87}" dt="2026-02-16T22:09:51.634" v="7010" actId="255"/>
          <ac:spMkLst>
            <pc:docMk/>
            <pc:sldMk cId="1306632507" sldId="275"/>
            <ac:spMk id="2" creationId="{6BAFCB9B-CF4D-4F3D-7280-CB29B1C208FE}"/>
          </ac:spMkLst>
        </pc:spChg>
        <pc:spChg chg="del">
          <ac:chgData name="marc kono" userId="922de9ee4561828b" providerId="LiveId" clId="{B64062A1-436F-468B-8152-21AFA9559F87}" dt="2026-02-16T22:21:16.963" v="7468"/>
          <ac:spMkLst>
            <pc:docMk/>
            <pc:sldMk cId="1306632507" sldId="275"/>
            <ac:spMk id="3" creationId="{526E471B-024A-F734-C98B-D5AEAD47E916}"/>
          </ac:spMkLst>
        </pc:spChg>
        <pc:spChg chg="add mod">
          <ac:chgData name="marc kono" userId="922de9ee4561828b" providerId="LiveId" clId="{B64062A1-436F-468B-8152-21AFA9559F87}" dt="2026-02-16T23:48:46.480" v="11571" actId="1076"/>
          <ac:spMkLst>
            <pc:docMk/>
            <pc:sldMk cId="1306632507" sldId="275"/>
            <ac:spMk id="7" creationId="{14B67489-EB9B-50E0-1BF8-20CA33DA48E0}"/>
          </ac:spMkLst>
        </pc:spChg>
        <pc:spChg chg="add mod">
          <ac:chgData name="marc kono" userId="922de9ee4561828b" providerId="LiveId" clId="{B64062A1-436F-468B-8152-21AFA9559F87}" dt="2026-02-16T23:50:37.520" v="11661" actId="113"/>
          <ac:spMkLst>
            <pc:docMk/>
            <pc:sldMk cId="1306632507" sldId="275"/>
            <ac:spMk id="8" creationId="{31A6F5A6-AC72-1BF4-17F0-F9271E2071DF}"/>
          </ac:spMkLst>
        </pc:spChg>
        <pc:spChg chg="add del">
          <ac:chgData name="marc kono" userId="922de9ee4561828b" providerId="LiveId" clId="{B64062A1-436F-468B-8152-21AFA9559F87}" dt="2026-02-16T23:38:32.069" v="10858" actId="22"/>
          <ac:spMkLst>
            <pc:docMk/>
            <pc:sldMk cId="1306632507" sldId="275"/>
            <ac:spMk id="10" creationId="{8393EC06-40FB-B232-4F30-9E6A4BFC94F5}"/>
          </ac:spMkLst>
        </pc:spChg>
        <pc:spChg chg="add mod">
          <ac:chgData name="marc kono" userId="922de9ee4561828b" providerId="LiveId" clId="{B64062A1-436F-468B-8152-21AFA9559F87}" dt="2026-02-16T23:49:41.697" v="11621" actId="1076"/>
          <ac:spMkLst>
            <pc:docMk/>
            <pc:sldMk cId="1306632507" sldId="275"/>
            <ac:spMk id="13" creationId="{8F9D7A21-6547-E0CE-E393-273794FC203E}"/>
          </ac:spMkLst>
        </pc:spChg>
        <pc:spChg chg="add">
          <ac:chgData name="marc kono" userId="922de9ee4561828b" providerId="LiveId" clId="{B64062A1-436F-468B-8152-21AFA9559F87}" dt="2026-02-16T23:43:55.463" v="11192"/>
          <ac:spMkLst>
            <pc:docMk/>
            <pc:sldMk cId="1306632507" sldId="275"/>
            <ac:spMk id="14" creationId="{0DC460AB-BE01-D347-2B56-FBCD8753D45D}"/>
          </ac:spMkLst>
        </pc:spChg>
        <pc:picChg chg="add mod ord">
          <ac:chgData name="marc kono" userId="922de9ee4561828b" providerId="LiveId" clId="{B64062A1-436F-468B-8152-21AFA9559F87}" dt="2026-02-16T23:48:41.322" v="11569" actId="1076"/>
          <ac:picMkLst>
            <pc:docMk/>
            <pc:sldMk cId="1306632507" sldId="275"/>
            <ac:picMk id="6" creationId="{EA93B602-8133-6B1F-A7D4-99CEA782989A}"/>
          </ac:picMkLst>
        </pc:picChg>
        <pc:picChg chg="add mod modCrop">
          <ac:chgData name="marc kono" userId="922de9ee4561828b" providerId="LiveId" clId="{B64062A1-436F-468B-8152-21AFA9559F87}" dt="2026-02-16T23:48:43.378" v="11570" actId="1076"/>
          <ac:picMkLst>
            <pc:docMk/>
            <pc:sldMk cId="1306632507" sldId="275"/>
            <ac:picMk id="12" creationId="{E6836C67-C79D-DEE2-90E0-E5F0CEC6B08D}"/>
          </ac:picMkLst>
        </pc:picChg>
      </pc:sldChg>
      <pc:sldChg chg="addSp modSp mod">
        <pc:chgData name="marc kono" userId="922de9ee4561828b" providerId="LiveId" clId="{B64062A1-436F-468B-8152-21AFA9559F87}" dt="2026-02-17T00:28:52.221" v="13899" actId="113"/>
        <pc:sldMkLst>
          <pc:docMk/>
          <pc:sldMk cId="3906335137" sldId="276"/>
        </pc:sldMkLst>
        <pc:spChg chg="mod">
          <ac:chgData name="marc kono" userId="922de9ee4561828b" providerId="LiveId" clId="{B64062A1-436F-468B-8152-21AFA9559F87}" dt="2026-02-16T23:21:51.515" v="9894" actId="20577"/>
          <ac:spMkLst>
            <pc:docMk/>
            <pc:sldMk cId="3906335137" sldId="276"/>
            <ac:spMk id="2" creationId="{332732F2-C89E-6D9B-DC09-E0E34D189E31}"/>
          </ac:spMkLst>
        </pc:spChg>
        <pc:spChg chg="mod">
          <ac:chgData name="marc kono" userId="922de9ee4561828b" providerId="LiveId" clId="{B64062A1-436F-468B-8152-21AFA9559F87}" dt="2026-02-17T00:28:52.221" v="13899" actId="113"/>
          <ac:spMkLst>
            <pc:docMk/>
            <pc:sldMk cId="3906335137" sldId="276"/>
            <ac:spMk id="3" creationId="{3383A979-5E4E-86AC-900A-4BE1E8F3107A}"/>
          </ac:spMkLst>
        </pc:spChg>
        <pc:spChg chg="add">
          <ac:chgData name="marc kono" userId="922de9ee4561828b" providerId="LiveId" clId="{B64062A1-436F-468B-8152-21AFA9559F87}" dt="2026-02-17T00:21:39.815" v="13422"/>
          <ac:spMkLst>
            <pc:docMk/>
            <pc:sldMk cId="3906335137" sldId="276"/>
            <ac:spMk id="5" creationId="{615313FD-36FB-21CC-D5BC-2AA35864C689}"/>
          </ac:spMkLst>
        </pc:spChg>
      </pc:sldChg>
      <pc:sldChg chg="modSp del mod">
        <pc:chgData name="marc kono" userId="922de9ee4561828b" providerId="LiveId" clId="{B64062A1-436F-468B-8152-21AFA9559F87}" dt="2026-02-16T23:22:14.932" v="9957" actId="47"/>
        <pc:sldMkLst>
          <pc:docMk/>
          <pc:sldMk cId="710364457" sldId="277"/>
        </pc:sldMkLst>
        <pc:spChg chg="mod">
          <ac:chgData name="marc kono" userId="922de9ee4561828b" providerId="LiveId" clId="{B64062A1-436F-468B-8152-21AFA9559F87}" dt="2026-02-16T22:03:26.487" v="6873" actId="115"/>
          <ac:spMkLst>
            <pc:docMk/>
            <pc:sldMk cId="710364457" sldId="277"/>
            <ac:spMk id="2" creationId="{6780DB8F-9EC9-6872-845C-2763468BDE92}"/>
          </ac:spMkLst>
        </pc:spChg>
      </pc:sldChg>
      <pc:sldChg chg="addSp modSp del mod ord">
        <pc:chgData name="marc kono" userId="922de9ee4561828b" providerId="LiveId" clId="{B64062A1-436F-468B-8152-21AFA9559F87}" dt="2026-02-17T01:49:50.137" v="14457" actId="47"/>
        <pc:sldMkLst>
          <pc:docMk/>
          <pc:sldMk cId="3189269744" sldId="278"/>
        </pc:sldMkLst>
        <pc:spChg chg="mod">
          <ac:chgData name="marc kono" userId="922de9ee4561828b" providerId="LiveId" clId="{B64062A1-436F-468B-8152-21AFA9559F87}" dt="2026-02-17T00:20:03.250" v="13410" actId="20577"/>
          <ac:spMkLst>
            <pc:docMk/>
            <pc:sldMk cId="3189269744" sldId="278"/>
            <ac:spMk id="3" creationId="{07340B7D-CF28-F808-B022-0C89FB1E7CFA}"/>
          </ac:spMkLst>
        </pc:spChg>
        <pc:picChg chg="add mod">
          <ac:chgData name="marc kono" userId="922de9ee4561828b" providerId="LiveId" clId="{B64062A1-436F-468B-8152-21AFA9559F87}" dt="2026-02-17T00:19:46.209" v="13404" actId="1076"/>
          <ac:picMkLst>
            <pc:docMk/>
            <pc:sldMk cId="3189269744" sldId="278"/>
            <ac:picMk id="5" creationId="{6A49C85B-995F-9683-088A-8A8374D4D8C4}"/>
          </ac:picMkLst>
        </pc:picChg>
      </pc:sldChg>
      <pc:sldChg chg="modSp mod">
        <pc:chgData name="marc kono" userId="922de9ee4561828b" providerId="LiveId" clId="{B64062A1-436F-468B-8152-21AFA9559F87}" dt="2026-02-17T00:19:21.276" v="13401" actId="113"/>
        <pc:sldMkLst>
          <pc:docMk/>
          <pc:sldMk cId="912194032" sldId="279"/>
        </pc:sldMkLst>
        <pc:spChg chg="mod">
          <ac:chgData name="marc kono" userId="922de9ee4561828b" providerId="LiveId" clId="{B64062A1-436F-468B-8152-21AFA9559F87}" dt="2026-02-16T22:10:00.614" v="7016" actId="14100"/>
          <ac:spMkLst>
            <pc:docMk/>
            <pc:sldMk cId="912194032" sldId="279"/>
            <ac:spMk id="2" creationId="{BA164F03-0E3C-E187-6C0E-0BDAA7726D27}"/>
          </ac:spMkLst>
        </pc:spChg>
        <pc:spChg chg="mod">
          <ac:chgData name="marc kono" userId="922de9ee4561828b" providerId="LiveId" clId="{B64062A1-436F-468B-8152-21AFA9559F87}" dt="2026-02-17T00:19:21.276" v="13401" actId="113"/>
          <ac:spMkLst>
            <pc:docMk/>
            <pc:sldMk cId="912194032" sldId="279"/>
            <ac:spMk id="3" creationId="{ADD7BB4F-2103-CE31-DC48-77E48A4E56E0}"/>
          </ac:spMkLst>
        </pc:spChg>
      </pc:sldChg>
      <pc:sldChg chg="addSp delSp modSp mod">
        <pc:chgData name="marc kono" userId="922de9ee4561828b" providerId="LiveId" clId="{B64062A1-436F-468B-8152-21AFA9559F87}" dt="2026-02-16T22:17:28.209" v="7098" actId="21"/>
        <pc:sldMkLst>
          <pc:docMk/>
          <pc:sldMk cId="2717937653" sldId="280"/>
        </pc:sldMkLst>
        <pc:spChg chg="mod">
          <ac:chgData name="marc kono" userId="922de9ee4561828b" providerId="LiveId" clId="{B64062A1-436F-468B-8152-21AFA9559F87}" dt="2026-02-16T21:39:43.457" v="6103" actId="115"/>
          <ac:spMkLst>
            <pc:docMk/>
            <pc:sldMk cId="2717937653" sldId="280"/>
            <ac:spMk id="2" creationId="{8C3AC994-CD98-79BD-0E21-88BD2F539381}"/>
          </ac:spMkLst>
        </pc:spChg>
        <pc:spChg chg="del mod">
          <ac:chgData name="marc kono" userId="922de9ee4561828b" providerId="LiveId" clId="{B64062A1-436F-468B-8152-21AFA9559F87}" dt="2026-02-16T21:41:51.569" v="6109" actId="478"/>
          <ac:spMkLst>
            <pc:docMk/>
            <pc:sldMk cId="2717937653" sldId="280"/>
            <ac:spMk id="3" creationId="{B43981F6-4FA2-8B13-0A1E-CF5577B7EAA7}"/>
          </ac:spMkLst>
        </pc:spChg>
        <pc:spChg chg="add del mod">
          <ac:chgData name="marc kono" userId="922de9ee4561828b" providerId="LiveId" clId="{B64062A1-436F-468B-8152-21AFA9559F87}" dt="2026-02-16T21:41:58.497" v="6111" actId="478"/>
          <ac:spMkLst>
            <pc:docMk/>
            <pc:sldMk cId="2717937653" sldId="280"/>
            <ac:spMk id="5" creationId="{BC315022-419C-1A3C-7513-3CB13DCCC7C5}"/>
          </ac:spMkLst>
        </pc:spChg>
        <pc:spChg chg="add mod">
          <ac:chgData name="marc kono" userId="922de9ee4561828b" providerId="LiveId" clId="{B64062A1-436F-468B-8152-21AFA9559F87}" dt="2026-02-16T21:47:21.296" v="6358" actId="113"/>
          <ac:spMkLst>
            <pc:docMk/>
            <pc:sldMk cId="2717937653" sldId="280"/>
            <ac:spMk id="8" creationId="{D73AE7D3-548E-0FC5-E0C0-FD2D93EFF320}"/>
          </ac:spMkLst>
        </pc:spChg>
        <pc:picChg chg="add mod">
          <ac:chgData name="marc kono" userId="922de9ee4561828b" providerId="LiveId" clId="{B64062A1-436F-468B-8152-21AFA9559F87}" dt="2026-02-16T22:17:16.576" v="7091" actId="1076"/>
          <ac:picMkLst>
            <pc:docMk/>
            <pc:sldMk cId="2717937653" sldId="280"/>
            <ac:picMk id="7" creationId="{BC0687E4-581E-32CC-5478-07C07A9AD385}"/>
          </ac:picMkLst>
        </pc:picChg>
        <pc:picChg chg="add del mod">
          <ac:chgData name="marc kono" userId="922de9ee4561828b" providerId="LiveId" clId="{B64062A1-436F-468B-8152-21AFA9559F87}" dt="2026-02-16T22:17:28.209" v="7098" actId="21"/>
          <ac:picMkLst>
            <pc:docMk/>
            <pc:sldMk cId="2717937653" sldId="280"/>
            <ac:picMk id="10" creationId="{DD2900AC-CDD8-AF8A-B0FA-1D69145167B7}"/>
          </ac:picMkLst>
        </pc:picChg>
      </pc:sldChg>
      <pc:sldChg chg="addSp delSp modSp new mod">
        <pc:chgData name="marc kono" userId="922de9ee4561828b" providerId="LiveId" clId="{B64062A1-436F-468B-8152-21AFA9559F87}" dt="2026-02-16T19:33:52.189" v="1289" actId="1076"/>
        <pc:sldMkLst>
          <pc:docMk/>
          <pc:sldMk cId="3070232514" sldId="281"/>
        </pc:sldMkLst>
        <pc:spChg chg="mod">
          <ac:chgData name="marc kono" userId="922de9ee4561828b" providerId="LiveId" clId="{B64062A1-436F-468B-8152-21AFA9559F87}" dt="2026-02-16T19:14:58.602" v="628"/>
          <ac:spMkLst>
            <pc:docMk/>
            <pc:sldMk cId="3070232514" sldId="281"/>
            <ac:spMk id="2" creationId="{BDAA1A07-CACA-066E-129A-2712899744F6}"/>
          </ac:spMkLst>
        </pc:spChg>
        <pc:spChg chg="del">
          <ac:chgData name="marc kono" userId="922de9ee4561828b" providerId="LiveId" clId="{B64062A1-436F-468B-8152-21AFA9559F87}" dt="2026-02-16T19:06:10.083" v="443" actId="478"/>
          <ac:spMkLst>
            <pc:docMk/>
            <pc:sldMk cId="3070232514" sldId="281"/>
            <ac:spMk id="3" creationId="{4F4D5591-6700-B97A-0C36-FE2B33698769}"/>
          </ac:spMkLst>
        </pc:spChg>
        <pc:spChg chg="add mod">
          <ac:chgData name="marc kono" userId="922de9ee4561828b" providerId="LiveId" clId="{B64062A1-436F-468B-8152-21AFA9559F87}" dt="2026-02-16T19:07:48.622" v="502" actId="1076"/>
          <ac:spMkLst>
            <pc:docMk/>
            <pc:sldMk cId="3070232514" sldId="281"/>
            <ac:spMk id="8" creationId="{EFE61215-E5EC-F943-5623-DF6B0043C1D8}"/>
          </ac:spMkLst>
        </pc:spChg>
        <pc:spChg chg="add mod">
          <ac:chgData name="marc kono" userId="922de9ee4561828b" providerId="LiveId" clId="{B64062A1-436F-468B-8152-21AFA9559F87}" dt="2026-02-16T19:18:32.136" v="802" actId="20577"/>
          <ac:spMkLst>
            <pc:docMk/>
            <pc:sldMk cId="3070232514" sldId="281"/>
            <ac:spMk id="9" creationId="{94DEF2C4-8F37-C65F-D5C6-5B54BE7C1D3D}"/>
          </ac:spMkLst>
        </pc:spChg>
        <pc:spChg chg="add mod">
          <ac:chgData name="marc kono" userId="922de9ee4561828b" providerId="LiveId" clId="{B64062A1-436F-468B-8152-21AFA9559F87}" dt="2026-02-16T19:14:45.939" v="620" actId="122"/>
          <ac:spMkLst>
            <pc:docMk/>
            <pc:sldMk cId="3070232514" sldId="281"/>
            <ac:spMk id="12" creationId="{B16C1CA5-3BDE-CC3B-197E-3093EBAEBD1C}"/>
          </ac:spMkLst>
        </pc:spChg>
        <pc:spChg chg="add mod">
          <ac:chgData name="marc kono" userId="922de9ee4561828b" providerId="LiveId" clId="{B64062A1-436F-468B-8152-21AFA9559F87}" dt="2026-02-16T19:32:27.003" v="1195" actId="1076"/>
          <ac:spMkLst>
            <pc:docMk/>
            <pc:sldMk cId="3070232514" sldId="281"/>
            <ac:spMk id="13" creationId="{A6CCCD34-B11D-D978-A34D-82B2176105EE}"/>
          </ac:spMkLst>
        </pc:spChg>
        <pc:spChg chg="add mod">
          <ac:chgData name="marc kono" userId="922de9ee4561828b" providerId="LiveId" clId="{B64062A1-436F-468B-8152-21AFA9559F87}" dt="2026-02-16T19:27:00.359" v="972" actId="313"/>
          <ac:spMkLst>
            <pc:docMk/>
            <pc:sldMk cId="3070232514" sldId="281"/>
            <ac:spMk id="14" creationId="{C793369D-297B-3B48-32A7-6485115C4BB3}"/>
          </ac:spMkLst>
        </pc:spChg>
        <pc:spChg chg="add mod">
          <ac:chgData name="marc kono" userId="922de9ee4561828b" providerId="LiveId" clId="{B64062A1-436F-468B-8152-21AFA9559F87}" dt="2026-02-16T19:33:52.189" v="1289" actId="1076"/>
          <ac:spMkLst>
            <pc:docMk/>
            <pc:sldMk cId="3070232514" sldId="281"/>
            <ac:spMk id="17" creationId="{15995F98-253E-5A51-8D9C-55246BA54101}"/>
          </ac:spMkLst>
        </pc:spChg>
        <pc:picChg chg="add mod">
          <ac:chgData name="marc kono" userId="922de9ee4561828b" providerId="LiveId" clId="{B64062A1-436F-468B-8152-21AFA9559F87}" dt="2026-02-16T19:32:48.751" v="1199" actId="1076"/>
          <ac:picMkLst>
            <pc:docMk/>
            <pc:sldMk cId="3070232514" sldId="281"/>
            <ac:picMk id="11" creationId="{E58C7131-946C-FA65-BC78-FBF8CA01488E}"/>
          </ac:picMkLst>
        </pc:picChg>
        <pc:picChg chg="add mod">
          <ac:chgData name="marc kono" userId="922de9ee4561828b" providerId="LiveId" clId="{B64062A1-436F-468B-8152-21AFA9559F87}" dt="2026-02-16T19:32:39.521" v="1197" actId="1076"/>
          <ac:picMkLst>
            <pc:docMk/>
            <pc:sldMk cId="3070232514" sldId="281"/>
            <ac:picMk id="16" creationId="{0B363FC7-848A-A0D6-5B4B-B2D05EB4C800}"/>
          </ac:picMkLst>
        </pc:picChg>
        <pc:cxnChg chg="add mod">
          <ac:chgData name="marc kono" userId="922de9ee4561828b" providerId="LiveId" clId="{B64062A1-436F-468B-8152-21AFA9559F87}" dt="2026-02-16T19:06:26.177" v="447" actId="14100"/>
          <ac:cxnSpMkLst>
            <pc:docMk/>
            <pc:sldMk cId="3070232514" sldId="281"/>
            <ac:cxnSpMk id="6" creationId="{3979604E-05B7-7BBF-C7F3-A0C64BD93B47}"/>
          </ac:cxnSpMkLst>
        </pc:cxnChg>
      </pc:sldChg>
      <pc:sldChg chg="addSp delSp modSp new mod">
        <pc:chgData name="marc kono" userId="922de9ee4561828b" providerId="LiveId" clId="{B64062A1-436F-468B-8152-21AFA9559F87}" dt="2026-02-16T22:25:01.161" v="7609" actId="20577"/>
        <pc:sldMkLst>
          <pc:docMk/>
          <pc:sldMk cId="626339918" sldId="282"/>
        </pc:sldMkLst>
        <pc:spChg chg="mod">
          <ac:chgData name="marc kono" userId="922de9ee4561828b" providerId="LiveId" clId="{B64062A1-436F-468B-8152-21AFA9559F87}" dt="2026-02-16T22:17:46.812" v="7152"/>
          <ac:spMkLst>
            <pc:docMk/>
            <pc:sldMk cId="626339918" sldId="282"/>
            <ac:spMk id="2" creationId="{4B541B3D-4D26-6362-5734-EA00255A2F58}"/>
          </ac:spMkLst>
        </pc:spChg>
        <pc:spChg chg="del">
          <ac:chgData name="marc kono" userId="922de9ee4561828b" providerId="LiveId" clId="{B64062A1-436F-468B-8152-21AFA9559F87}" dt="2026-02-16T22:17:31.127" v="7099"/>
          <ac:spMkLst>
            <pc:docMk/>
            <pc:sldMk cId="626339918" sldId="282"/>
            <ac:spMk id="3" creationId="{872047E4-D1F3-C037-2B7A-50BE853ED4AE}"/>
          </ac:spMkLst>
        </pc:spChg>
        <pc:spChg chg="add mod">
          <ac:chgData name="marc kono" userId="922de9ee4561828b" providerId="LiveId" clId="{B64062A1-436F-468B-8152-21AFA9559F87}" dt="2026-02-16T22:25:01.161" v="7609" actId="20577"/>
          <ac:spMkLst>
            <pc:docMk/>
            <pc:sldMk cId="626339918" sldId="282"/>
            <ac:spMk id="5" creationId="{0FB72105-B3DC-2CD7-7323-416C5F9C4003}"/>
          </ac:spMkLst>
        </pc:spChg>
        <pc:picChg chg="add mod">
          <ac:chgData name="marc kono" userId="922de9ee4561828b" providerId="LiveId" clId="{B64062A1-436F-468B-8152-21AFA9559F87}" dt="2026-02-16T22:23:08.502" v="7482" actId="1076"/>
          <ac:picMkLst>
            <pc:docMk/>
            <pc:sldMk cId="626339918" sldId="282"/>
            <ac:picMk id="10" creationId="{DD2900AC-CDD8-AF8A-B0FA-1D69145167B7}"/>
          </ac:picMkLst>
        </pc:picChg>
      </pc:sldChg>
      <pc:sldChg chg="new setBg">
        <pc:chgData name="marc kono" userId="922de9ee4561828b" providerId="LiveId" clId="{B64062A1-436F-468B-8152-21AFA9559F87}" dt="2026-02-16T23:20:19.780" v="9879"/>
        <pc:sldMkLst>
          <pc:docMk/>
          <pc:sldMk cId="548665683" sldId="283"/>
        </pc:sldMkLst>
      </pc:sldChg>
      <pc:sldChg chg="addSp delSp modSp new del mod">
        <pc:chgData name="marc kono" userId="922de9ee4561828b" providerId="LiveId" clId="{B64062A1-436F-468B-8152-21AFA9559F87}" dt="2026-02-17T01:49:50.171" v="14458" actId="47"/>
        <pc:sldMkLst>
          <pc:docMk/>
          <pc:sldMk cId="3964594076" sldId="284"/>
        </pc:sldMkLst>
        <pc:spChg chg="del">
          <ac:chgData name="marc kono" userId="922de9ee4561828b" providerId="LiveId" clId="{B64062A1-436F-468B-8152-21AFA9559F87}" dt="2026-02-16T23:21:11.980" v="9883" actId="478"/>
          <ac:spMkLst>
            <pc:docMk/>
            <pc:sldMk cId="3964594076" sldId="284"/>
            <ac:spMk id="2" creationId="{74A94FA9-9DF8-AEEA-B72A-282224FDD0D5}"/>
          </ac:spMkLst>
        </pc:spChg>
        <pc:spChg chg="del">
          <ac:chgData name="marc kono" userId="922de9ee4561828b" providerId="LiveId" clId="{B64062A1-436F-468B-8152-21AFA9559F87}" dt="2026-02-16T23:21:09.708" v="9882"/>
          <ac:spMkLst>
            <pc:docMk/>
            <pc:sldMk cId="3964594076" sldId="284"/>
            <ac:spMk id="3" creationId="{EFBBA428-8DCB-331A-0FC2-06EF7EC7118A}"/>
          </ac:spMkLst>
        </pc:spChg>
        <pc:picChg chg="add mod ord">
          <ac:chgData name="marc kono" userId="922de9ee4561828b" providerId="LiveId" clId="{B64062A1-436F-468B-8152-21AFA9559F87}" dt="2026-02-16T23:21:19.990" v="9887" actId="1076"/>
          <ac:picMkLst>
            <pc:docMk/>
            <pc:sldMk cId="3964594076" sldId="284"/>
            <ac:picMk id="6" creationId="{F3D2D30D-DF63-11D8-4D09-C62DDC43887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5B1C7-155B-4279-93E3-5DE23F013F44}" type="datetimeFigureOut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23DEF-4D21-49BD-B595-48B4876C3C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28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398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41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87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760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地味なこだわり・工夫ポイント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51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037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090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91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66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232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98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72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70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43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5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800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23DEF-4D21-49BD-B595-48B4876C3CF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5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8BEA41-4798-6AA4-6062-A5B823CB9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64B439-624B-2DEF-454E-3E913235F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FA0B06-0192-473F-5C78-284DB592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D925-0021-469F-85D4-7EF6ED23D1A5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CD870E-540A-4324-7223-4D02A036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4A47DF-94C1-4915-6DD7-7910F2D7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07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CA686-5A6B-6CBC-E2A8-CB2D4307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27E312-607C-55CB-CB1F-B247CF5F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FC8074-2765-01D4-8751-AA117D5A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41F8-88D9-4B4B-A50B-A5FC4547E775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C25171-B723-D241-462B-53B45EDB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945ABA-88CB-03FA-0A57-8FFBEEFE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10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1202D2B-944C-FA5D-4140-F5B6423F6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74F7DD-1A57-05A9-1791-C09C3F995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1A9F64-1629-A61A-9B8F-D2C484F9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CC81-6280-4535-A2D2-79682A86CFF1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802B15-7718-ABCC-0A8B-2C30B5BD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A2919B-C802-2734-6BD2-9ABF0CB4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83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9379E6-3914-D1F8-7517-8E901EEB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80C752-17A7-2475-0555-98ED6CB0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A5FE77-5119-1CE0-3CB1-B642250E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DDE7-1A9B-438E-8393-656F192541B6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DD6B79-3421-2D9E-F3BE-73486EB8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91D66D-5D3A-0AD1-ED7D-A5CB364F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4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33E12C-2ED2-B8F8-1F6E-D261DB36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730827-1592-091E-0155-BCEBAA311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4C7969-53F2-B8D7-8A16-ECA0C532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81DF-52EE-4A9A-9160-8CBF06F207DB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9A05B2-68CF-C9B5-273E-AF95FFA9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3D2FB2-A092-84FA-1683-5A45B3FE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9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182E55-B5E5-8AC3-047B-940E000F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046103-E828-731E-6424-0B9FFBFE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DCDA8D0-CA07-E855-7467-AD3B5B793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25E6EF-8899-4EE8-9220-295B24C1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E6403-37F2-434F-954D-3E0EF430D156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53F12-CE25-FFDD-BCA9-EAE2A9516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C39B3-1878-E4CD-3C56-7F45B653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6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96D37C-0122-B70C-32CB-F0ECEF5A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B19B00-8438-00A3-60AF-2A3066753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FF3493-7614-1E66-20EC-763F247F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44C583-D25D-FD33-EA3C-21E4632A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EB59D15-F142-9E31-25B0-0A1951E083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F09C68E-75F3-CA6C-1447-508C4D4C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1B8E-9EF9-4CA0-8D01-C8E1695E89A4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02EA78F-15DE-C0DA-A2FB-630832BC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2EA325-802B-4189-B135-083DF935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61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85A089-0547-2A99-A155-6E6A2F6B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B9C6C75-C8A3-DB2A-6CAE-7D74701F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9834-E97F-4C67-BCFA-51716D636E2D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3ECD57-032D-FA1A-B808-9A87FCB2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C98ED9-78A0-F03C-AF66-45FBDA00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88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BCF2D1F-91DC-B1C7-B832-5FEFD9D7C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B972-0DC6-4CE1-AD8D-C3449EA0DAC6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D8B4D30-F1D4-EEDD-2AA3-7555AA99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D36F36-AB34-3FA7-3A75-E902EAD3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62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6D25D-9F68-0316-C243-EF512170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B8E6A7-AA7C-A5AC-7112-8D05D954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B8B62B6-8396-5A14-A063-5A177206A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4E896-B99D-1ED1-BA97-A3AE12E1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FCD6-614C-4350-9D4F-664CED442895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843337-6BA0-A037-6C0F-9BF3545D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21ACD5-CE07-14D9-3865-6FD63D69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38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006E6-9794-6320-B78E-B8F85227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6423226-AA3A-3802-BB75-B60E479AC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D6F894E-A638-B2A5-AD86-84AC84C81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18B9F9-C16E-9503-1DDC-5D9BE627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47AC-3220-4C07-8BB9-6182CE0FBB5E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B1DD2A-73AE-8ECE-B2C4-8D6E5E2E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BDA4CE-09AE-8C05-416A-418BC01C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9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F02A587-8D1A-D06F-2661-9D44E7D2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ABB452-7F5F-89C3-F647-B2C9D6AAC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551307-34C4-A870-F6F5-F9A48496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CAA09D-CC0B-45EA-AB50-7E55B80869D6}" type="datetime1">
              <a:rPr kumimoji="1" lang="ja-JP" altLang="en-US" smtClean="0"/>
              <a:t>2026/2/16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8583D5-DF6E-0FCE-9B5D-92FFBDD7F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8E0796-D423-AF09-DE72-0B011954A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09EC06-8124-49E8-9057-766092B90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32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p4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10.png"/><Relationship Id="rId5" Type="http://schemas.openxmlformats.org/officeDocument/2006/relationships/video" Target="NULL" TargetMode="Externa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151D90-584A-0EF7-DDB3-06A3C56D6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96" y="984719"/>
            <a:ext cx="10884208" cy="2387600"/>
          </a:xfrm>
          <a:ln w="28575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Pixel Left Behind:</a:t>
            </a:r>
            <a:b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Filling Gaps in Anime Colorization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E8F7D3-7CD8-3BA7-582A-61AECAD65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699565"/>
            <a:ext cx="10287000" cy="3059043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Calibri" panose="020F0502020204030204" pitchFamily="34" charset="0"/>
                <a:cs typeface="Calibri" panose="020F0502020204030204" pitchFamily="34" charset="0"/>
              </a:rPr>
              <a:t>Masahiro Kono</a:t>
            </a:r>
            <a:r>
              <a:rPr lang="en-US" altLang="ja-JP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ja-JP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Akinobu Maejima</a:t>
            </a:r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ja-JP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Yuki Koyama</a:t>
            </a:r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ja-JP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Yotam Sechayk</a:t>
            </a:r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ja-JP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kumimoji="1" lang="en-US" altLang="ja-JP" sz="3600" dirty="0">
                <a:latin typeface="Calibri" panose="020F0502020204030204" pitchFamily="34" charset="0"/>
                <a:cs typeface="Calibri" panose="020F0502020204030204" pitchFamily="34" charset="0"/>
              </a:rPr>
              <a:t>Takeo Igarashi</a:t>
            </a:r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endParaRPr kumimoji="1" lang="en-US" altLang="ja-JP" sz="36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			1: The University of Tokyo</a:t>
            </a:r>
          </a:p>
          <a:p>
            <a:pPr algn="l"/>
            <a:r>
              <a:rPr lang="en-US" altLang="ja-JP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			2: OLM Digital, Inc./IMAGICA GROUP, Inc</a:t>
            </a:r>
          </a:p>
          <a:p>
            <a:endParaRPr kumimoji="1" lang="ja-JP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45FE035E-427D-361F-7CC6-881DF0EDE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4" y="4070752"/>
            <a:ext cx="2186447" cy="2387601"/>
          </a:xfrm>
          <a:prstGeom prst="rect">
            <a:avLst/>
          </a:prstGeom>
        </p:spPr>
      </p:pic>
      <p:pic>
        <p:nvPicPr>
          <p:cNvPr id="5" name="図 4" descr="星のマークと文字の加工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48C099B3-DB63-EBBE-ED68-9DF53BFA1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64" y="4353338"/>
            <a:ext cx="1368440" cy="16896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571B8B-B483-0FFE-A918-5E9A2F3AD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0" y="1294011"/>
            <a:ext cx="1544653" cy="6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3E1B5-0F1C-A93D-303E-FE5345FA1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C6207-82E2-546F-99AE-873625F7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『</a:t>
            </a:r>
            <a:r>
              <a:rPr lang="en-US" altLang="ja-JP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GapFill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』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の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UI/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機能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8BDF13-EDBB-D95F-8C29-E6F33704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2A7B2E-5833-90AE-26D8-DB8B4B237A27}"/>
              </a:ext>
            </a:extLst>
          </p:cNvPr>
          <p:cNvSpPr txBox="1"/>
          <p:nvPr/>
        </p:nvSpPr>
        <p:spPr>
          <a:xfrm>
            <a:off x="454911" y="1531345"/>
            <a:ext cx="547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/>
              <a:t>■ 色予測の修正（カラーピッカー）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861C05-01A5-7507-6DD4-B3D82D4631FF}"/>
              </a:ext>
            </a:extLst>
          </p:cNvPr>
          <p:cNvSpPr txBox="1"/>
          <p:nvPr/>
        </p:nvSpPr>
        <p:spPr>
          <a:xfrm>
            <a:off x="6265388" y="1531345"/>
            <a:ext cx="575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/>
              <a:t>■ 予測色の一括適用（ブラシ）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8DABE6-2068-2E3F-ACD6-96C4D977A48C}"/>
              </a:ext>
            </a:extLst>
          </p:cNvPr>
          <p:cNvSpPr txBox="1"/>
          <p:nvPr/>
        </p:nvSpPr>
        <p:spPr>
          <a:xfrm>
            <a:off x="286443" y="5053578"/>
            <a:ext cx="580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ja-JP" altLang="en-US" b="1" dirty="0"/>
              <a:t>予測が「外れていた」</a:t>
            </a:r>
            <a:r>
              <a:rPr lang="ja-JP" altLang="en-US" dirty="0"/>
              <a:t>場合（</a:t>
            </a:r>
            <a:r>
              <a:rPr lang="ja-JP" altLang="en-US" b="1" dirty="0"/>
              <a:t>少数</a:t>
            </a:r>
            <a:r>
              <a:rPr lang="ja-JP" altLang="en-US" dirty="0"/>
              <a:t>を想定）：</a:t>
            </a:r>
            <a:endParaRPr lang="en-US" altLang="ja-JP" dirty="0"/>
          </a:p>
          <a:p>
            <a:r>
              <a:rPr lang="ja-JP" altLang="en-US" dirty="0"/>
              <a:t>　　「円</a:t>
            </a:r>
            <a:r>
              <a:rPr lang="ja-JP" altLang="en-US" b="1" dirty="0"/>
              <a:t>内」</a:t>
            </a:r>
            <a:r>
              <a:rPr lang="ja-JP" altLang="en-US" dirty="0"/>
              <a:t>でドラッグ開始</a:t>
            </a:r>
            <a:endParaRPr lang="en-US" altLang="ja-JP" dirty="0"/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pPr marL="285750" indent="-285750">
              <a:buFontTx/>
              <a:buChar char="-"/>
            </a:pPr>
            <a:r>
              <a:rPr lang="ja-JP" altLang="en-US" dirty="0"/>
              <a:t>近傍の色を</a:t>
            </a:r>
            <a:r>
              <a:rPr lang="ja-JP" altLang="en-US" b="1" dirty="0"/>
              <a:t>手動選択</a:t>
            </a:r>
            <a:r>
              <a:rPr lang="ja-JP" altLang="en-US" dirty="0"/>
              <a:t>して修正可能</a:t>
            </a:r>
            <a:endParaRPr lang="en-US" altLang="ja-JP" dirty="0"/>
          </a:p>
          <a:p>
            <a:pPr marL="285750" indent="-285750">
              <a:buFontTx/>
              <a:buChar char="-"/>
            </a:pPr>
            <a:r>
              <a:rPr lang="ja-JP" altLang="en-US" dirty="0"/>
              <a:t>カラーピッカー的な</a:t>
            </a:r>
            <a:r>
              <a:rPr lang="ja-JP" altLang="en-US" b="1" dirty="0"/>
              <a:t>認知負荷の低い</a:t>
            </a:r>
            <a:r>
              <a:rPr lang="ja-JP" altLang="en-US" dirty="0"/>
              <a:t>仕様</a:t>
            </a:r>
            <a:endParaRPr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3A4AC7-871F-C504-973F-9DCA6244F68C}"/>
              </a:ext>
            </a:extLst>
          </p:cNvPr>
          <p:cNvSpPr txBox="1"/>
          <p:nvPr/>
        </p:nvSpPr>
        <p:spPr>
          <a:xfrm>
            <a:off x="6265388" y="5053578"/>
            <a:ext cx="5460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ja-JP" altLang="en-US" b="1" dirty="0"/>
              <a:t>予測が「正しい」</a:t>
            </a:r>
            <a:r>
              <a:rPr kumimoji="1" lang="ja-JP" altLang="en-US" dirty="0"/>
              <a:t>場合（</a:t>
            </a:r>
            <a:r>
              <a:rPr kumimoji="1" lang="ja-JP" altLang="en-US" b="1" dirty="0"/>
              <a:t>多数</a:t>
            </a:r>
            <a:r>
              <a:rPr kumimoji="1" lang="ja-JP" altLang="en-US" dirty="0"/>
              <a:t>を想定）：</a:t>
            </a:r>
            <a:endParaRPr kumimoji="1" lang="en-US" altLang="ja-JP" dirty="0"/>
          </a:p>
          <a:p>
            <a:r>
              <a:rPr kumimoji="1" lang="ja-JP" altLang="en-US" dirty="0"/>
              <a:t>　　「円</a:t>
            </a:r>
            <a:r>
              <a:rPr kumimoji="1" lang="ja-JP" altLang="en-US" b="1" dirty="0"/>
              <a:t>外」</a:t>
            </a:r>
            <a:r>
              <a:rPr kumimoji="1" lang="ja-JP" altLang="en-US" dirty="0"/>
              <a:t>でドラッグ開始</a:t>
            </a:r>
            <a:endParaRPr kumimoji="1" lang="en-US" altLang="ja-JP" dirty="0"/>
          </a:p>
          <a:p>
            <a:endParaRPr kumimoji="1" lang="en-US" altLang="ja-JP" dirty="0"/>
          </a:p>
          <a:p>
            <a:pPr marL="285750" indent="-285750">
              <a:buFontTx/>
              <a:buChar char="-"/>
            </a:pPr>
            <a:r>
              <a:rPr lang="ja-JP" altLang="en-US" b="1" dirty="0"/>
              <a:t>ブラシでなぞった</a:t>
            </a:r>
            <a:r>
              <a:rPr lang="ja-JP" altLang="en-US" dirty="0"/>
              <a:t>円へ予測色を</a:t>
            </a:r>
            <a:r>
              <a:rPr lang="ja-JP" altLang="en-US" b="1" dirty="0"/>
              <a:t>一括適用</a:t>
            </a:r>
            <a:endParaRPr lang="en-US" altLang="ja-JP" b="1" dirty="0"/>
          </a:p>
          <a:p>
            <a:pPr marL="285750" indent="-285750">
              <a:buFontTx/>
              <a:buChar char="-"/>
            </a:pPr>
            <a:r>
              <a:rPr kumimoji="1" lang="ja-JP" altLang="en-US" dirty="0"/>
              <a:t>「全適用ボタン」も用意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2E6E66-BFF0-5CF0-ECA0-F534392F6F38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nCircle_ColorPick">
            <a:hlinkClick r:id="" action="ppaction://media"/>
            <a:extLst>
              <a:ext uri="{FF2B5EF4-FFF2-40B4-BE49-F238E27FC236}">
                <a16:creationId xmlns:a16="http://schemas.microsoft.com/office/drawing/2014/main" id="{86463B3C-16BD-1D0E-E019-7D24203C2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346" b="2393"/>
          <a:stretch>
            <a:fillRect/>
          </a:stretch>
        </p:blipFill>
        <p:spPr>
          <a:xfrm>
            <a:off x="619922" y="1993010"/>
            <a:ext cx="5306686" cy="2843553"/>
          </a:xfrm>
          <a:prstGeom prst="rect">
            <a:avLst/>
          </a:prstGeom>
        </p:spPr>
      </p:pic>
      <p:pic>
        <p:nvPicPr>
          <p:cNvPr id="13" name="SweeptoApply">
            <a:hlinkClick r:id="" action="ppaction://media"/>
            <a:extLst>
              <a:ext uri="{FF2B5EF4-FFF2-40B4-BE49-F238E27FC236}">
                <a16:creationId xmlns:a16="http://schemas.microsoft.com/office/drawing/2014/main" id="{6B025B15-8115-51B6-F0A6-E618431F68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2322" b="2385"/>
          <a:stretch>
            <a:fillRect/>
          </a:stretch>
        </p:blipFill>
        <p:spPr>
          <a:xfrm>
            <a:off x="6489052" y="1992103"/>
            <a:ext cx="5306683" cy="284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9012A-568A-24AE-F4CF-2A1C2E8E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4ADD9C-EBF7-6422-9CFA-8C3F6CE76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導入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事前調査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+mn-ea"/>
              </a:rPr>
              <a:t>■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提案ツール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 『</a:t>
            </a:r>
            <a:r>
              <a:rPr lang="en-US" altLang="ja-JP" sz="3200" b="1" dirty="0" err="1">
                <a:latin typeface="+mn-ea"/>
                <a:cs typeface="Calibri" panose="020F0502020204030204" pitchFamily="34" charset="0"/>
              </a:rPr>
              <a:t>GapFill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設計思想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UI/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機能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	-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自動色予測機能</a:t>
            </a:r>
            <a:endParaRPr lang="ja-JP" altLang="en-US" sz="3200" b="1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評価と考察：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ユーザースタディ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結論と展望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1B147E-C5E9-AA54-76CF-D43E4861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kumimoji="1" lang="ja-JP" alt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98A2439-AC6F-2193-D3CD-638DEEEDF4E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内容</a:t>
            </a:r>
          </a:p>
        </p:txBody>
      </p:sp>
    </p:spTree>
    <p:extLst>
      <p:ext uri="{BB962C8B-B14F-4D97-AF65-F5344CB8AC3E}">
        <p14:creationId xmlns:p14="http://schemas.microsoft.com/office/powerpoint/2010/main" val="280930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5F6C8-22A2-C7B3-F8CF-440E2016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自動色予測手法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A87B0-2BD8-2922-8CD0-80759054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DEFF348-12A7-FC8A-1600-53F7C8E33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42" y="1429811"/>
            <a:ext cx="8853915" cy="3273998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1D6A118-652A-3378-ADF0-48D6BC574E35}"/>
              </a:ext>
            </a:extLst>
          </p:cNvPr>
          <p:cNvCxnSpPr>
            <a:cxnSpLocks/>
          </p:cNvCxnSpPr>
          <p:nvPr/>
        </p:nvCxnSpPr>
        <p:spPr>
          <a:xfrm flipH="1">
            <a:off x="1988347" y="2977261"/>
            <a:ext cx="1074342" cy="7350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F52DB4B-4956-3B83-E71C-819884ABD0C3}"/>
              </a:ext>
            </a:extLst>
          </p:cNvPr>
          <p:cNvSpPr txBox="1"/>
          <p:nvPr/>
        </p:nvSpPr>
        <p:spPr>
          <a:xfrm>
            <a:off x="947450" y="4821901"/>
            <a:ext cx="100253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latin typeface="+mn-ea"/>
              </a:rPr>
              <a:t>■ アプローチ</a:t>
            </a:r>
            <a:r>
              <a:rPr lang="ja-JP" altLang="en-US" sz="2400" b="1" dirty="0">
                <a:latin typeface="+mn-ea"/>
              </a:rPr>
              <a:t>：「領域間の対応関係」</a:t>
            </a:r>
            <a:r>
              <a:rPr lang="ja-JP" altLang="en-US" sz="2400" dirty="0">
                <a:latin typeface="+mn-ea"/>
              </a:rPr>
              <a:t>の学習による</a:t>
            </a:r>
            <a:r>
              <a:rPr lang="ja-JP" altLang="en-US" sz="2400" b="1" dirty="0">
                <a:latin typeface="+mn-ea"/>
              </a:rPr>
              <a:t>間接的</a:t>
            </a:r>
            <a:r>
              <a:rPr lang="ja-JP" altLang="en-US" sz="2400" dirty="0">
                <a:latin typeface="+mn-ea"/>
              </a:rPr>
              <a:t>色予測</a:t>
            </a:r>
            <a:endParaRPr lang="en-US" altLang="ja-JP" sz="24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en-US" altLang="ja-JP" sz="2000" dirty="0">
                <a:latin typeface="+mn-ea"/>
              </a:rPr>
              <a:t>-</a:t>
            </a:r>
            <a:r>
              <a:rPr lang="ja-JP" altLang="en-US" sz="2000" dirty="0">
                <a:latin typeface="+mn-ea"/>
              </a:rPr>
              <a:t> アニメ画像特有の</a:t>
            </a:r>
            <a:r>
              <a:rPr lang="ja-JP" altLang="en-US" sz="2000" b="1" dirty="0">
                <a:latin typeface="+mn-ea"/>
              </a:rPr>
              <a:t>「ベタ塗り（単色）」</a:t>
            </a:r>
            <a:r>
              <a:rPr lang="ja-JP" altLang="en-US" sz="2000" dirty="0">
                <a:latin typeface="+mn-ea"/>
              </a:rPr>
              <a:t>の有効活用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en-US" altLang="ja-JP" sz="2000" dirty="0">
                <a:latin typeface="+mn-ea"/>
              </a:rPr>
              <a:t>-</a:t>
            </a:r>
            <a:r>
              <a:rPr lang="ja-JP" altLang="en-US" sz="2000" dirty="0">
                <a:latin typeface="+mn-ea"/>
              </a:rPr>
              <a:t> 塗り残し発生条件の</a:t>
            </a:r>
            <a:r>
              <a:rPr lang="ja-JP" altLang="en-US" sz="2000" b="1" dirty="0">
                <a:latin typeface="+mn-ea"/>
              </a:rPr>
              <a:t>非色依存性</a:t>
            </a:r>
            <a:r>
              <a:rPr lang="ja-JP" altLang="en-US" sz="2000" dirty="0">
                <a:latin typeface="+mn-ea"/>
              </a:rPr>
              <a:t>に着目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en-US" altLang="ja-JP" sz="2000" dirty="0">
                <a:latin typeface="+mn-ea"/>
              </a:rPr>
              <a:t>-</a:t>
            </a:r>
            <a:r>
              <a:rPr lang="ja-JP" altLang="en-US" sz="2000" dirty="0">
                <a:latin typeface="+mn-ea"/>
              </a:rPr>
              <a:t> 直接色を学習・予測せず、</a:t>
            </a:r>
            <a:r>
              <a:rPr lang="ja-JP" altLang="en-US" sz="2000" b="1" dirty="0">
                <a:latin typeface="+mn-ea"/>
              </a:rPr>
              <a:t>領域間の対応関係</a:t>
            </a:r>
            <a:r>
              <a:rPr lang="ja-JP" altLang="en-US" sz="2000" dirty="0">
                <a:latin typeface="+mn-ea"/>
              </a:rPr>
              <a:t>を学習（</a:t>
            </a:r>
            <a:r>
              <a:rPr lang="ja-JP" altLang="en-US" sz="2000" b="1" dirty="0">
                <a:latin typeface="+mn-ea"/>
              </a:rPr>
              <a:t>頑健</a:t>
            </a:r>
            <a:r>
              <a:rPr lang="ja-JP" altLang="en-US" sz="2000" dirty="0">
                <a:latin typeface="+mn-ea"/>
              </a:rPr>
              <a:t>）</a:t>
            </a:r>
          </a:p>
          <a:p>
            <a:r>
              <a:rPr lang="ja-JP" altLang="en-US" sz="2000" dirty="0">
                <a:latin typeface="+mn-ea"/>
              </a:rPr>
              <a:t>　</a:t>
            </a:r>
            <a:r>
              <a:rPr lang="en-US" altLang="ja-JP" sz="2000" dirty="0">
                <a:latin typeface="+mn-ea"/>
              </a:rPr>
              <a:t>-</a:t>
            </a:r>
            <a:r>
              <a:rPr lang="ja-JP" altLang="en-US" sz="2000" dirty="0">
                <a:latin typeface="+mn-ea"/>
              </a:rPr>
              <a:t>「</a:t>
            </a:r>
            <a:r>
              <a:rPr lang="ja-JP" altLang="en-US" sz="2000" b="1" dirty="0">
                <a:latin typeface="+mn-ea"/>
              </a:rPr>
              <a:t>周辺のどの大領域と同色か？</a:t>
            </a:r>
            <a:r>
              <a:rPr lang="ja-JP" altLang="en-US" sz="2000" dirty="0">
                <a:latin typeface="+mn-ea"/>
              </a:rPr>
              <a:t>」を推定（</a:t>
            </a:r>
            <a:r>
              <a:rPr lang="ja-JP" altLang="en-US" sz="2000" b="1" dirty="0">
                <a:latin typeface="+mn-ea"/>
              </a:rPr>
              <a:t>間接的</a:t>
            </a:r>
            <a:r>
              <a:rPr lang="ja-JP" altLang="en-US" sz="2000" dirty="0">
                <a:latin typeface="+mn-ea"/>
              </a:rPr>
              <a:t>色予測）</a:t>
            </a:r>
            <a:endParaRPr lang="en-US" altLang="ja-JP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802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AC994-CD98-79BD-0E21-88BD2F53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学習データの準備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4A2B9A-2656-4F37-8387-8675F870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0687E4-581E-32CC-5478-07C07A9A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22" y="1448315"/>
            <a:ext cx="7478156" cy="37077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3AE7D3-548E-0FC5-E0C0-FD2D93EFF320}"/>
              </a:ext>
            </a:extLst>
          </p:cNvPr>
          <p:cNvSpPr txBox="1"/>
          <p:nvPr/>
        </p:nvSpPr>
        <p:spPr>
          <a:xfrm>
            <a:off x="838200" y="5338583"/>
            <a:ext cx="1051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ja-JP" sz="2400" dirty="0"/>
              <a:t>-</a:t>
            </a:r>
            <a:r>
              <a:rPr lang="ja-JP" altLang="en-US" sz="2400" dirty="0"/>
              <a:t> 放送アニメ画像セット（線画</a:t>
            </a:r>
            <a:r>
              <a:rPr lang="en-US" altLang="ja-JP" sz="2400" dirty="0"/>
              <a:t>/</a:t>
            </a:r>
            <a:r>
              <a:rPr lang="ja-JP" altLang="en-US" sz="2400" dirty="0"/>
              <a:t>彩色済）から線画抽出・閉領域分割</a:t>
            </a:r>
            <a:endParaRPr lang="en-US" altLang="ja-JP" sz="2400" dirty="0"/>
          </a:p>
          <a:p>
            <a:pPr lvl="1"/>
            <a:r>
              <a:rPr lang="en-US" altLang="ja-JP" sz="2400" dirty="0"/>
              <a:t>-</a:t>
            </a:r>
            <a:r>
              <a:rPr lang="ja-JP" altLang="en-US" sz="2400" dirty="0"/>
              <a:t> 閾値以下の小閉領域を</a:t>
            </a:r>
            <a:r>
              <a:rPr lang="ja-JP" altLang="en-US" sz="2400" b="1" dirty="0"/>
              <a:t>「潜在的な塗り残し」</a:t>
            </a:r>
            <a:r>
              <a:rPr lang="ja-JP" altLang="en-US" sz="2400" dirty="0"/>
              <a:t>と見なす</a:t>
            </a:r>
            <a:endParaRPr lang="en-US" altLang="ja-JP" sz="2400" dirty="0"/>
          </a:p>
          <a:p>
            <a:pPr lvl="1"/>
            <a:r>
              <a:rPr lang="en-US" altLang="ja-JP" sz="2400" dirty="0"/>
              <a:t>- </a:t>
            </a:r>
            <a:r>
              <a:rPr lang="ja-JP" altLang="en-US" sz="2400" b="1" dirty="0"/>
              <a:t>「同色の最近接大領域」</a:t>
            </a:r>
            <a:r>
              <a:rPr lang="ja-JP" altLang="en-US" sz="2400" dirty="0"/>
              <a:t>との対応関係を学習</a:t>
            </a:r>
          </a:p>
        </p:txBody>
      </p:sp>
    </p:spTree>
    <p:extLst>
      <p:ext uri="{BB962C8B-B14F-4D97-AF65-F5344CB8AC3E}">
        <p14:creationId xmlns:p14="http://schemas.microsoft.com/office/powerpoint/2010/main" val="271793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541B3D-4D26-6362-5734-EA00255A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（補足：データセットの確認）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F6F700-C03B-5D0E-492B-C53D1CDE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DD2900AC-CDD8-AF8A-B0FA-1D691451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38" y="1582288"/>
            <a:ext cx="9561723" cy="31783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B72105-B3DC-2CD7-7323-416C5F9C4003}"/>
              </a:ext>
            </a:extLst>
          </p:cNvPr>
          <p:cNvSpPr txBox="1"/>
          <p:nvPr/>
        </p:nvSpPr>
        <p:spPr>
          <a:xfrm>
            <a:off x="838200" y="4923215"/>
            <a:ext cx="10365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Char char="-"/>
            </a:pPr>
            <a:r>
              <a:rPr lang="ja-JP" altLang="en-US" sz="2000" dirty="0"/>
              <a:t>塗り残しの</a:t>
            </a:r>
            <a:r>
              <a:rPr lang="ja-JP" altLang="en-US" sz="2000" b="1" dirty="0"/>
              <a:t>色選択</a:t>
            </a:r>
            <a:r>
              <a:rPr lang="ja-JP" altLang="en-US" sz="2000" dirty="0"/>
              <a:t>に関して、事前の定性的調査で示された</a:t>
            </a:r>
            <a:r>
              <a:rPr lang="ja-JP" altLang="en-US" sz="2000" b="1" dirty="0"/>
              <a:t>「近傍の色から選択される傾向」</a:t>
            </a:r>
            <a:r>
              <a:rPr lang="ja-JP" altLang="en-US" sz="2000" dirty="0"/>
              <a:t>を、定量評価でも確認</a:t>
            </a:r>
            <a:endParaRPr lang="en-US" altLang="ja-JP" sz="2000" dirty="0"/>
          </a:p>
          <a:p>
            <a:pPr marL="800100" lvl="1" indent="-342900">
              <a:buFontTx/>
              <a:buChar char="-"/>
            </a:pPr>
            <a:endParaRPr lang="en-US" altLang="ja-JP" sz="2000" dirty="0"/>
          </a:p>
          <a:p>
            <a:pPr marL="800100" lvl="1" indent="-342900">
              <a:buFontTx/>
              <a:buChar char="-"/>
            </a:pPr>
            <a:r>
              <a:rPr lang="ja-JP" altLang="en-US" sz="2000" dirty="0"/>
              <a:t>閉領域のサイズの閾値</a:t>
            </a:r>
            <a:r>
              <a:rPr lang="en-US" altLang="ja-JP" sz="2000" dirty="0"/>
              <a:t>: </a:t>
            </a:r>
            <a:r>
              <a:rPr lang="en-US" altLang="ja-JP" sz="2000" b="1" dirty="0"/>
              <a:t>10</a:t>
            </a:r>
            <a:r>
              <a:rPr lang="en-US" altLang="ja-JP" sz="2000" dirty="0"/>
              <a:t> / </a:t>
            </a:r>
            <a:r>
              <a:rPr lang="ja-JP" altLang="en-US" sz="2000" dirty="0"/>
              <a:t>パッチサイズ</a:t>
            </a:r>
            <a:r>
              <a:rPr lang="en-US" altLang="ja-JP" sz="2000" dirty="0"/>
              <a:t>: </a:t>
            </a:r>
            <a:r>
              <a:rPr lang="en-US" altLang="ja-JP" sz="2000" b="1" dirty="0"/>
              <a:t>32*32</a:t>
            </a:r>
            <a:r>
              <a:rPr lang="ja-JP" altLang="en-US" sz="2000" b="1" dirty="0"/>
              <a:t> </a:t>
            </a:r>
            <a:r>
              <a:rPr lang="ja-JP" altLang="en-US" sz="2000" dirty="0"/>
              <a:t>の設定が十分であることの確認</a:t>
            </a:r>
          </a:p>
        </p:txBody>
      </p:sp>
    </p:spTree>
    <p:extLst>
      <p:ext uri="{BB962C8B-B14F-4D97-AF65-F5344CB8AC3E}">
        <p14:creationId xmlns:p14="http://schemas.microsoft.com/office/powerpoint/2010/main" val="626339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92305-5883-23E4-EAE1-1C66371E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352316-311D-3E83-5BEC-F2C5288D4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導入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事前調査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提案ツール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『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GapFill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設計思想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UI/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機能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自動色予測機能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+mn-ea"/>
              </a:rPr>
              <a:t>■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評価と考察：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 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ユーザースタディ</a:t>
            </a:r>
            <a:endParaRPr lang="ja-JP" altLang="en-US" sz="3200" b="1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結論と展望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835DB7-04D1-949E-541C-37B82FFC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kumimoji="1" lang="ja-JP" alt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A29C93D-4DAB-1EA1-132B-7BB90B54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内容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8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1AA639-56B2-B59F-0AF5-79C7CE45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評価実験の概要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D20B8C7-F07F-B81A-7C47-44C0D6F35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48" y="1582648"/>
            <a:ext cx="7790303" cy="268288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8DC1FE-AC21-AAB3-E2BE-28EF7655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D8D3B8-11E0-227C-095E-AEA525C0BB6B}"/>
              </a:ext>
            </a:extLst>
          </p:cNvPr>
          <p:cNvSpPr txBox="1"/>
          <p:nvPr/>
        </p:nvSpPr>
        <p:spPr>
          <a:xfrm>
            <a:off x="557728" y="4513559"/>
            <a:ext cx="110765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u="sng" dirty="0"/>
              <a:t>■ 参加</a:t>
            </a:r>
            <a:r>
              <a:rPr kumimoji="1" lang="ja-JP" altLang="en-US" sz="2400" u="sng" dirty="0"/>
              <a:t>者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13</a:t>
            </a:r>
            <a:r>
              <a:rPr kumimoji="1" lang="ja-JP" altLang="en-US" sz="2400" dirty="0"/>
              <a:t>名のプロのアニメ彩色スタッフ</a:t>
            </a:r>
            <a:endParaRPr kumimoji="1" lang="en-US" altLang="ja-JP" sz="2000" dirty="0"/>
          </a:p>
          <a:p>
            <a:r>
              <a:rPr kumimoji="1" lang="ja-JP" altLang="en-US" sz="2400" u="sng" dirty="0"/>
              <a:t>■ 環境</a:t>
            </a:r>
            <a:r>
              <a:rPr kumimoji="1" lang="ja-JP" altLang="en-US" sz="2400" dirty="0"/>
              <a:t>：業界標準（</a:t>
            </a:r>
            <a:r>
              <a:rPr kumimoji="1" lang="en-US" altLang="ja-JP" sz="2400" dirty="0"/>
              <a:t>CSP</a:t>
            </a:r>
            <a:r>
              <a:rPr kumimoji="1" lang="ja-JP" altLang="en-US" sz="2400" dirty="0"/>
              <a:t>）の基本機能と制作環境を模した自作ペイントソフト</a:t>
            </a:r>
            <a:endParaRPr kumimoji="1" lang="en-US" altLang="ja-JP" sz="2400" dirty="0"/>
          </a:p>
          <a:p>
            <a:r>
              <a:rPr kumimoji="1" lang="ja-JP" altLang="en-US" sz="2400" u="sng" dirty="0"/>
              <a:t>■ タスク</a:t>
            </a:r>
            <a:r>
              <a:rPr kumimoji="1" lang="ja-JP" altLang="en-US" sz="2400" dirty="0"/>
              <a:t>：既存ツールと</a:t>
            </a:r>
            <a:r>
              <a:rPr kumimoji="1" lang="en-US" altLang="ja-JP" sz="2400" dirty="0"/>
              <a:t>『</a:t>
            </a:r>
            <a:r>
              <a:rPr kumimoji="1" lang="en-US" altLang="ja-JP" sz="2400" dirty="0" err="1"/>
              <a:t>GapFill</a:t>
            </a:r>
            <a:r>
              <a:rPr kumimoji="1" lang="en-US" altLang="ja-JP" sz="2400" dirty="0"/>
              <a:t>』</a:t>
            </a:r>
            <a:r>
              <a:rPr kumimoji="1" lang="ja-JP" altLang="en-US" sz="2400" dirty="0"/>
              <a:t>の</a:t>
            </a:r>
            <a:r>
              <a:rPr lang="ja-JP" altLang="en-US" sz="2400" b="1" dirty="0"/>
              <a:t>定量的</a:t>
            </a:r>
            <a:r>
              <a:rPr kumimoji="1" lang="ja-JP" altLang="en-US" sz="2400" b="1" dirty="0"/>
              <a:t>比較（所要時間・見落とし数）</a:t>
            </a:r>
            <a:endParaRPr kumimoji="1" lang="en-US" altLang="ja-JP" sz="2400" dirty="0"/>
          </a:p>
          <a:p>
            <a:r>
              <a:rPr kumimoji="1" lang="ja-JP" altLang="en-US" sz="2400" u="sng" dirty="0">
                <a:latin typeface="+mn-ea"/>
              </a:rPr>
              <a:t>■ </a:t>
            </a:r>
            <a:r>
              <a:rPr lang="ja-JP" altLang="en-US" sz="2400" u="sng" dirty="0">
                <a:latin typeface="+mn-ea"/>
              </a:rPr>
              <a:t>定性的</a:t>
            </a:r>
            <a:r>
              <a:rPr kumimoji="1" lang="ja-JP" altLang="en-US" sz="2400" u="sng" dirty="0">
                <a:latin typeface="+mn-ea"/>
              </a:rPr>
              <a:t>評価</a:t>
            </a:r>
            <a:r>
              <a:rPr kumimoji="1" lang="ja-JP" altLang="en-US" sz="2400" dirty="0">
                <a:latin typeface="+mn-ea"/>
              </a:rPr>
              <a:t>：機能単位の分析・アンケート・半構造化インタビューを含む</a:t>
            </a:r>
            <a:endParaRPr kumimoji="1" lang="en-US" altLang="ja-JP" sz="2400" dirty="0">
              <a:latin typeface="+mn-ea"/>
            </a:endParaRPr>
          </a:p>
          <a:p>
            <a:r>
              <a:rPr lang="en-US" altLang="ja-JP" sz="2400" dirty="0">
                <a:latin typeface="+mn-ea"/>
              </a:rPr>
              <a:t>	※</a:t>
            </a:r>
            <a:r>
              <a:rPr lang="ja-JP" altLang="en-US" sz="2400" dirty="0">
                <a:latin typeface="+mn-ea"/>
              </a:rPr>
              <a:t>ツールの有用性とは</a:t>
            </a:r>
            <a:r>
              <a:rPr lang="ja-JP" altLang="en-US" sz="2400" b="1" dirty="0">
                <a:latin typeface="+mn-ea"/>
              </a:rPr>
              <a:t>独立した色予測手法単体</a:t>
            </a:r>
            <a:r>
              <a:rPr lang="ja-JP" altLang="en-US" sz="2400" dirty="0">
                <a:latin typeface="+mn-ea"/>
              </a:rPr>
              <a:t>の評価も実施</a:t>
            </a:r>
            <a:endParaRPr kumimoji="1" lang="en-US" altLang="ja-JP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5298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62918-43A7-74A9-5EFB-3384FE7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タスク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A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・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B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（ツールの有用性評価）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 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91930A-8D4C-41F8-EDD7-0BE573A4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7283DB2-D961-C871-C053-6C52D125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1" y="3871054"/>
            <a:ext cx="7502487" cy="24852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7FED6B-D5F8-2B8F-E3BB-E638782F1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2" y="1536774"/>
            <a:ext cx="7502487" cy="200927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267DB2F-1618-B06E-577B-F91E9FB55901}"/>
              </a:ext>
            </a:extLst>
          </p:cNvPr>
          <p:cNvSpPr txBox="1"/>
          <p:nvPr/>
        </p:nvSpPr>
        <p:spPr>
          <a:xfrm>
            <a:off x="473725" y="1690688"/>
            <a:ext cx="329404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u="sng" dirty="0"/>
              <a:t>■ 使用画像</a:t>
            </a:r>
            <a:r>
              <a:rPr kumimoji="1" lang="ja-JP" altLang="en-US" sz="1800" dirty="0"/>
              <a:t>：</a:t>
            </a:r>
            <a:endParaRPr kumimoji="1" lang="en-US" altLang="ja-JP" sz="1800" dirty="0"/>
          </a:p>
          <a:p>
            <a:r>
              <a:rPr kumimoji="1" lang="ja-JP" altLang="en-US" sz="1800" dirty="0"/>
              <a:t>髪を含んだ</a:t>
            </a:r>
            <a:r>
              <a:rPr kumimoji="1" lang="ja-JP" altLang="en-US" sz="1800" b="1" dirty="0"/>
              <a:t>左右対称</a:t>
            </a:r>
            <a:r>
              <a:rPr kumimoji="1" lang="ja-JP" altLang="en-US" sz="1800" dirty="0"/>
              <a:t>なアニメ画像を</a:t>
            </a:r>
            <a:r>
              <a:rPr kumimoji="1" lang="ja-JP" altLang="en-US" sz="1800" b="1" dirty="0"/>
              <a:t>半分に分割</a:t>
            </a:r>
            <a:endParaRPr kumimoji="1" lang="en-US" altLang="ja-JP" sz="1800" b="1" dirty="0"/>
          </a:p>
          <a:p>
            <a:endParaRPr kumimoji="1" lang="en-US" altLang="ja-JP" sz="1800" b="1" dirty="0"/>
          </a:p>
          <a:p>
            <a:r>
              <a:rPr lang="ja-JP" altLang="en-US" b="1" dirty="0"/>
              <a:t>→ 学習効果・画像差</a:t>
            </a:r>
            <a:r>
              <a:rPr lang="ja-JP" altLang="en-US" dirty="0"/>
              <a:t>をなるべく排除、</a:t>
            </a:r>
            <a:r>
              <a:rPr lang="ja-JP" altLang="en-US" b="1" dirty="0"/>
              <a:t>公平な比較</a:t>
            </a:r>
            <a:r>
              <a:rPr lang="ja-JP" altLang="en-US" dirty="0"/>
              <a:t>を可能に</a:t>
            </a:r>
            <a:endParaRPr lang="en-US" altLang="ja-JP" dirty="0"/>
          </a:p>
          <a:p>
            <a:endParaRPr lang="en-US" altLang="ja-JP" b="1" dirty="0"/>
          </a:p>
          <a:p>
            <a:endParaRPr kumimoji="1" lang="en-US" altLang="ja-JP" sz="1800" b="1" dirty="0"/>
          </a:p>
          <a:p>
            <a:r>
              <a:rPr kumimoji="1" lang="ja-JP" altLang="en-US" sz="1800" u="sng" dirty="0"/>
              <a:t>■ タスクの概要</a:t>
            </a:r>
            <a:r>
              <a:rPr kumimoji="1" lang="ja-JP" altLang="en-US" sz="1800" dirty="0"/>
              <a:t>：</a:t>
            </a:r>
            <a:endParaRPr kumimoji="1" lang="en-US" altLang="ja-JP" sz="1800" dirty="0"/>
          </a:p>
          <a:p>
            <a:r>
              <a:rPr lang="en-US" altLang="ja-JP" b="1" dirty="0">
                <a:latin typeface="+mn-ea"/>
              </a:rPr>
              <a:t> - </a:t>
            </a:r>
            <a:r>
              <a:rPr lang="ja-JP" altLang="en-US" b="1" dirty="0">
                <a:latin typeface="+mn-ea"/>
              </a:rPr>
              <a:t>タスク</a:t>
            </a:r>
            <a:r>
              <a:rPr lang="en-US" altLang="ja-JP" b="1" dirty="0">
                <a:latin typeface="+mn-ea"/>
              </a:rPr>
              <a:t>A</a:t>
            </a:r>
            <a:r>
              <a:rPr lang="ja-JP" altLang="en-US" b="1" dirty="0">
                <a:latin typeface="+mn-ea"/>
              </a:rPr>
              <a:t>（通常彩色）</a:t>
            </a:r>
            <a:r>
              <a:rPr lang="ja-JP" altLang="en-US" dirty="0">
                <a:latin typeface="+mn-ea"/>
              </a:rPr>
              <a:t>：　実線画を自由に</a:t>
            </a:r>
            <a:r>
              <a:rPr lang="ja-JP" altLang="en-US" b="1" dirty="0">
                <a:latin typeface="+mn-ea"/>
              </a:rPr>
              <a:t>一から彩色</a:t>
            </a:r>
            <a:endParaRPr lang="en-US" altLang="ja-JP" b="1" dirty="0">
              <a:latin typeface="+mn-ea"/>
            </a:endParaRPr>
          </a:p>
          <a:p>
            <a:r>
              <a:rPr lang="en-US" altLang="ja-JP" b="1" dirty="0">
                <a:latin typeface="+mn-ea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ja-JP" altLang="en-US" b="1" dirty="0">
                <a:latin typeface="+mn-ea"/>
              </a:rPr>
              <a:t>タスク</a:t>
            </a:r>
            <a:r>
              <a:rPr lang="en-US" altLang="ja-JP" b="1" dirty="0">
                <a:latin typeface="+mn-ea"/>
              </a:rPr>
              <a:t>B</a:t>
            </a:r>
            <a:r>
              <a:rPr lang="ja-JP" altLang="en-US" b="1" dirty="0">
                <a:latin typeface="+mn-ea"/>
              </a:rPr>
              <a:t>（最終確認）</a:t>
            </a:r>
            <a:r>
              <a:rPr lang="ja-JP" altLang="en-US" dirty="0">
                <a:latin typeface="+mn-ea"/>
              </a:rPr>
              <a:t>：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ほぼ彩色済みの画像の</a:t>
            </a:r>
            <a:r>
              <a:rPr lang="ja-JP" altLang="en-US" b="1" dirty="0">
                <a:latin typeface="+mn-ea"/>
              </a:rPr>
              <a:t>塗り残し検出・修正特化</a:t>
            </a:r>
            <a:endParaRPr lang="en-US" altLang="ja-JP" b="1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（塗り残しは人工的に設定）</a:t>
            </a:r>
            <a:endParaRPr lang="en-US" altLang="ja-JP" dirty="0">
              <a:latin typeface="+mn-ea"/>
            </a:endParaRPr>
          </a:p>
          <a:p>
            <a:endParaRPr lang="en-US" altLang="ja-JP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32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702819-2E86-C7C1-5C40-2A7AE572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結果（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ツールの有用性</a:t>
            </a:r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評価）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5B79CD-9131-25EC-B441-71CAFC1A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9" name="図 8" descr="グラフ, 箱ひげ図&#10;&#10;AI 生成コンテンツは誤りを含む可能性があります。">
            <a:extLst>
              <a:ext uri="{FF2B5EF4-FFF2-40B4-BE49-F238E27FC236}">
                <a16:creationId xmlns:a16="http://schemas.microsoft.com/office/drawing/2014/main" id="{9869CD6D-454C-1E55-B450-F2149637D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r="48252"/>
          <a:stretch>
            <a:fillRect/>
          </a:stretch>
        </p:blipFill>
        <p:spPr>
          <a:xfrm>
            <a:off x="742875" y="2097418"/>
            <a:ext cx="4284953" cy="266316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A73EF39-934A-A799-0157-8095F155A7BA}"/>
              </a:ext>
            </a:extLst>
          </p:cNvPr>
          <p:cNvCxnSpPr>
            <a:cxnSpLocks/>
          </p:cNvCxnSpPr>
          <p:nvPr/>
        </p:nvCxnSpPr>
        <p:spPr>
          <a:xfrm>
            <a:off x="5299268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F8D2D9-3EC1-23AC-3898-537E022D1E46}"/>
              </a:ext>
            </a:extLst>
          </p:cNvPr>
          <p:cNvSpPr txBox="1"/>
          <p:nvPr/>
        </p:nvSpPr>
        <p:spPr>
          <a:xfrm>
            <a:off x="495759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定量的評価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064330-2400-53A4-4785-54554C0722CC}"/>
              </a:ext>
            </a:extLst>
          </p:cNvPr>
          <p:cNvSpPr txBox="1"/>
          <p:nvPr/>
        </p:nvSpPr>
        <p:spPr>
          <a:xfrm>
            <a:off x="5374926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定性的評価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A55DEF-BEE8-E197-0689-CA7F3A860533}"/>
              </a:ext>
            </a:extLst>
          </p:cNvPr>
          <p:cNvSpPr txBox="1"/>
          <p:nvPr/>
        </p:nvSpPr>
        <p:spPr>
          <a:xfrm>
            <a:off x="395775" y="5156021"/>
            <a:ext cx="497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- </a:t>
            </a:r>
            <a:r>
              <a:rPr lang="ja-JP" altLang="en-US" u="sng" dirty="0"/>
              <a:t>所要時間</a:t>
            </a:r>
            <a:r>
              <a:rPr lang="ja-JP" altLang="en-US" dirty="0"/>
              <a:t>：タスク</a:t>
            </a:r>
            <a:r>
              <a:rPr lang="en-US" altLang="ja-JP" dirty="0"/>
              <a:t>B</a:t>
            </a:r>
            <a:r>
              <a:rPr lang="ja-JP" altLang="en-US" dirty="0"/>
              <a:t>で</a:t>
            </a:r>
            <a:r>
              <a:rPr lang="ja-JP" altLang="en-US" b="1" dirty="0"/>
              <a:t>有意な短縮</a:t>
            </a:r>
            <a:r>
              <a:rPr lang="ja-JP" altLang="en-US" dirty="0"/>
              <a:t>（𝛼 </a:t>
            </a:r>
            <a:r>
              <a:rPr lang="en-US" altLang="ja-JP" dirty="0"/>
              <a:t>= .01</a:t>
            </a:r>
            <a:r>
              <a:rPr lang="ja-JP" altLang="en-US" dirty="0"/>
              <a:t>）</a:t>
            </a:r>
            <a:endParaRPr lang="en-US" altLang="ja-JP" dirty="0"/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r>
              <a:rPr lang="en-US" altLang="ja-JP" u="sng" dirty="0"/>
              <a:t>- </a:t>
            </a:r>
            <a:r>
              <a:rPr lang="ja-JP" altLang="en-US" u="sng" dirty="0"/>
              <a:t>見落とし数</a:t>
            </a:r>
            <a:r>
              <a:rPr lang="ja-JP" altLang="en-US" dirty="0"/>
              <a:t>：両タスクで優位性</a:t>
            </a:r>
            <a:endParaRPr lang="en-US" altLang="ja-JP" dirty="0"/>
          </a:p>
          <a:p>
            <a:r>
              <a:rPr lang="en-US" altLang="ja-JP" dirty="0"/>
              <a:t>		</a:t>
            </a:r>
            <a:r>
              <a:rPr lang="ja-JP" altLang="en-US" dirty="0"/>
              <a:t>（</a:t>
            </a:r>
            <a:r>
              <a:rPr lang="en-US" altLang="ja-JP" b="1" dirty="0"/>
              <a:t>0</a:t>
            </a:r>
            <a:r>
              <a:rPr lang="en-US" altLang="ja-JP" dirty="0"/>
              <a:t> vs </a:t>
            </a:r>
            <a:r>
              <a:rPr lang="ja-JP" altLang="en-US" dirty="0"/>
              <a:t>見落とし有）</a:t>
            </a:r>
            <a:endParaRPr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5197BF-3C8F-7583-CB03-6F385528126B}"/>
              </a:ext>
            </a:extLst>
          </p:cNvPr>
          <p:cNvSpPr txBox="1"/>
          <p:nvPr/>
        </p:nvSpPr>
        <p:spPr>
          <a:xfrm>
            <a:off x="5374926" y="2013554"/>
            <a:ext cx="66665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- </a:t>
            </a:r>
            <a:r>
              <a:rPr kumimoji="1" lang="ja-JP" altLang="en-US" u="sng" dirty="0"/>
              <a:t>有用性（定性）</a:t>
            </a:r>
            <a:r>
              <a:rPr kumimoji="1" lang="ja-JP" altLang="en-US" dirty="0"/>
              <a:t>：</a:t>
            </a:r>
            <a:r>
              <a:rPr lang="ja-JP" altLang="en-US" dirty="0"/>
              <a:t>概ね既存ツールよりも好評</a:t>
            </a:r>
            <a:endParaRPr lang="en-US" altLang="ja-JP" b="1" dirty="0"/>
          </a:p>
          <a:p>
            <a:r>
              <a:rPr kumimoji="1" lang="ja-JP" altLang="en-US" dirty="0"/>
              <a:t>　</a:t>
            </a:r>
            <a:r>
              <a:rPr lang="ja-JP" altLang="en-US" dirty="0">
                <a:solidFill>
                  <a:srgbClr val="00B0F0"/>
                </a:solidFill>
              </a:rPr>
              <a:t> ＋</a:t>
            </a:r>
            <a:r>
              <a:rPr lang="ja-JP" altLang="en-US" dirty="0"/>
              <a:t>特に</a:t>
            </a:r>
            <a:r>
              <a:rPr lang="ja-JP" altLang="en-US" b="1" dirty="0"/>
              <a:t>最終確認工程</a:t>
            </a:r>
            <a:r>
              <a:rPr lang="en-US" altLang="ja-JP" b="1" dirty="0"/>
              <a:t>(</a:t>
            </a:r>
            <a:r>
              <a:rPr lang="ja-JP" altLang="en-US" b="1" dirty="0"/>
              <a:t>タスク</a:t>
            </a:r>
            <a:r>
              <a:rPr lang="en-US" altLang="ja-JP" b="1" dirty="0"/>
              <a:t>B)</a:t>
            </a:r>
            <a:r>
              <a:rPr lang="ja-JP" altLang="en-US" dirty="0"/>
              <a:t>で強い支持</a:t>
            </a:r>
            <a:endParaRPr lang="en-US" altLang="ja-JP" dirty="0"/>
          </a:p>
          <a:p>
            <a:r>
              <a:rPr lang="ja-JP" altLang="en-US" dirty="0">
                <a:solidFill>
                  <a:srgbClr val="00B0F0"/>
                </a:solidFill>
              </a:rPr>
              <a:t>　 ＋</a:t>
            </a:r>
            <a:r>
              <a:rPr lang="ja-JP" altLang="en-US" dirty="0"/>
              <a:t>最終確認段階では、</a:t>
            </a:r>
            <a:r>
              <a:rPr lang="ja-JP" altLang="en-US" b="1" dirty="0"/>
              <a:t>見落としを防げる</a:t>
            </a:r>
            <a:r>
              <a:rPr lang="ja-JP" altLang="en-US" dirty="0"/>
              <a:t>ため真価を発揮</a:t>
            </a:r>
            <a:endParaRPr lang="en-US" altLang="ja-JP" dirty="0"/>
          </a:p>
          <a:p>
            <a:r>
              <a:rPr lang="ja-JP" altLang="en-US" dirty="0">
                <a:solidFill>
                  <a:srgbClr val="00B0F0"/>
                </a:solidFill>
              </a:rPr>
              <a:t>　 ＋</a:t>
            </a:r>
            <a:r>
              <a:rPr lang="ja-JP" altLang="en-US" dirty="0"/>
              <a:t>単純明快かつ必要十分な操作と機能</a:t>
            </a:r>
            <a:endParaRPr lang="en-US" altLang="ja-JP" dirty="0"/>
          </a:p>
          <a:p>
            <a:r>
              <a:rPr lang="ja-JP" altLang="en-US" dirty="0">
                <a:solidFill>
                  <a:srgbClr val="00B0F0"/>
                </a:solidFill>
              </a:rPr>
              <a:t>　 ＋</a:t>
            </a:r>
            <a:r>
              <a:rPr lang="ja-JP" altLang="en-US" dirty="0"/>
              <a:t>作業効率は確実に上がるので</a:t>
            </a:r>
            <a:r>
              <a:rPr lang="ja-JP" altLang="en-US" b="1" dirty="0"/>
              <a:t>導入希望</a:t>
            </a:r>
            <a:r>
              <a:rPr lang="ja-JP" altLang="en-US" dirty="0"/>
              <a:t>（慣れる必要は有）</a:t>
            </a:r>
            <a:endParaRPr lang="en-US" altLang="ja-JP" dirty="0"/>
          </a:p>
          <a:p>
            <a:endParaRPr lang="ja-JP" altLang="en-US" dirty="0"/>
          </a:p>
          <a:p>
            <a:r>
              <a:rPr lang="ja-JP" altLang="en-US" dirty="0">
                <a:solidFill>
                  <a:schemeClr val="accent6"/>
                </a:solidFill>
              </a:rPr>
              <a:t>　 </a:t>
            </a:r>
            <a:r>
              <a:rPr lang="en-US" altLang="ja-JP" dirty="0">
                <a:solidFill>
                  <a:schemeClr val="accent6"/>
                </a:solidFill>
              </a:rPr>
              <a:t>±</a:t>
            </a:r>
            <a:r>
              <a:rPr lang="ja-JP" altLang="en-US" dirty="0"/>
              <a:t>タスク</a:t>
            </a:r>
            <a:r>
              <a:rPr lang="en-US" altLang="ja-JP" dirty="0"/>
              <a:t>A</a:t>
            </a:r>
            <a:r>
              <a:rPr lang="ja-JP" altLang="en-US" dirty="0"/>
              <a:t>では</a:t>
            </a:r>
            <a:r>
              <a:rPr lang="ja-JP" altLang="en-US" b="1" dirty="0"/>
              <a:t>個人差有り</a:t>
            </a:r>
            <a:endParaRPr lang="en-US" altLang="ja-JP" b="1" dirty="0"/>
          </a:p>
          <a:p>
            <a:r>
              <a:rPr lang="ja-JP" altLang="en-US" dirty="0"/>
              <a:t>　</a:t>
            </a:r>
            <a:r>
              <a:rPr lang="en-US" altLang="ja-JP" dirty="0">
                <a:solidFill>
                  <a:schemeClr val="accent6"/>
                </a:solidFill>
              </a:rPr>
              <a:t> ±</a:t>
            </a:r>
            <a:r>
              <a:rPr lang="ja-JP" altLang="en-US" dirty="0"/>
              <a:t>それぞれ強みがあるため、</a:t>
            </a:r>
            <a:r>
              <a:rPr lang="ja-JP" altLang="en-US" b="1" dirty="0"/>
              <a:t>併用を希望</a:t>
            </a:r>
            <a:endParaRPr lang="en-US" altLang="ja-JP" b="1" dirty="0"/>
          </a:p>
          <a:p>
            <a:endParaRPr lang="en-US" altLang="ja-JP" b="1" dirty="0"/>
          </a:p>
          <a:p>
            <a:r>
              <a:rPr lang="ja-JP" altLang="en-US" dirty="0">
                <a:solidFill>
                  <a:srgbClr val="FF0000"/>
                </a:solidFill>
              </a:rPr>
              <a:t>　 －</a:t>
            </a:r>
            <a:r>
              <a:rPr lang="ja-JP" altLang="en-US" b="1" dirty="0"/>
              <a:t>タスク</a:t>
            </a:r>
            <a:r>
              <a:rPr lang="en-US" altLang="ja-JP" b="1" dirty="0"/>
              <a:t>A</a:t>
            </a:r>
            <a:r>
              <a:rPr lang="ja-JP" altLang="en-US" dirty="0"/>
              <a:t>は既存ツールで、</a:t>
            </a:r>
            <a:r>
              <a:rPr lang="ja-JP" altLang="en-US" b="1" dirty="0"/>
              <a:t>大領域含めて一括で塗る方が楽</a:t>
            </a:r>
            <a:endParaRPr lang="en-US" altLang="ja-JP" b="1" dirty="0"/>
          </a:p>
          <a:p>
            <a:r>
              <a:rPr lang="ja-JP" altLang="en-US" dirty="0">
                <a:solidFill>
                  <a:srgbClr val="FF0000"/>
                </a:solidFill>
              </a:rPr>
              <a:t>　 －</a:t>
            </a:r>
            <a:r>
              <a:rPr lang="en-US" altLang="ja-JP" dirty="0"/>
              <a:t>AI</a:t>
            </a:r>
            <a:r>
              <a:rPr lang="ja-JP" altLang="en-US" dirty="0"/>
              <a:t>による出力を</a:t>
            </a:r>
            <a:r>
              <a:rPr lang="ja-JP" altLang="en-US" b="1" dirty="0"/>
              <a:t>信頼できない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285750" indent="-285750">
              <a:buFontTx/>
              <a:buChar char="-"/>
            </a:pPr>
            <a:r>
              <a:rPr lang="ja-JP" altLang="en-US" u="sng" dirty="0"/>
              <a:t>機能単位の評価</a:t>
            </a:r>
            <a:r>
              <a:rPr lang="ja-JP" altLang="en-US" dirty="0"/>
              <a:t>：いずれの機能も概ね好評</a:t>
            </a:r>
            <a:endParaRPr lang="en-US" altLang="ja-JP" dirty="0"/>
          </a:p>
          <a:p>
            <a:r>
              <a:rPr lang="ja-JP" altLang="en-US" dirty="0"/>
              <a:t>　 </a:t>
            </a:r>
            <a:r>
              <a:rPr lang="ja-JP" altLang="en-US" dirty="0">
                <a:solidFill>
                  <a:srgbClr val="00B0F0"/>
                </a:solidFill>
              </a:rPr>
              <a:t>＋</a:t>
            </a:r>
            <a:r>
              <a:rPr lang="ja-JP" altLang="en-US" b="1" dirty="0"/>
              <a:t>自動検出</a:t>
            </a:r>
            <a:r>
              <a:rPr lang="ja-JP" altLang="en-US" dirty="0"/>
              <a:t>や拡大プレビュー等の</a:t>
            </a:r>
            <a:r>
              <a:rPr lang="ja-JP" altLang="en-US" b="1" dirty="0"/>
              <a:t>視覚補助</a:t>
            </a:r>
            <a:r>
              <a:rPr lang="ja-JP" altLang="en-US" dirty="0"/>
              <a:t>が特に好評</a:t>
            </a:r>
            <a:endParaRPr lang="en-US" altLang="ja-JP" dirty="0"/>
          </a:p>
          <a:p>
            <a:r>
              <a:rPr lang="ja-JP" altLang="en-US" dirty="0"/>
              <a:t>　 </a:t>
            </a:r>
            <a:r>
              <a:rPr lang="ja-JP" altLang="en-US" dirty="0">
                <a:solidFill>
                  <a:srgbClr val="FF0000"/>
                </a:solidFill>
              </a:rPr>
              <a:t>－</a:t>
            </a:r>
            <a:r>
              <a:rPr lang="ja-JP" altLang="en-US" dirty="0"/>
              <a:t>現場への導入に向けた細かい改善要望も収集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19163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D8BD4-D42E-C8DA-5255-BB635DA3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791E35-FBF7-C576-7034-83426D8C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色予測手法の評価（タスク</a:t>
            </a:r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含む）</a:t>
            </a:r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B591532-FB31-4A1C-67E7-7814D5C0B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6"/>
          <a:stretch>
            <a:fillRect/>
          </a:stretch>
        </p:blipFill>
        <p:spPr>
          <a:xfrm>
            <a:off x="1086076" y="2262884"/>
            <a:ext cx="4625947" cy="178541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9D136-0EA2-C398-41B4-596AAAA4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pic>
        <p:nvPicPr>
          <p:cNvPr id="5" name="図 4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77872CD3-AC86-D371-C95D-0178E4BA2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08" y="2017994"/>
            <a:ext cx="4298192" cy="289906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A54579D-A97E-4B5C-7B92-22B78C6C561B}"/>
              </a:ext>
            </a:extLst>
          </p:cNvPr>
          <p:cNvCxnSpPr>
            <a:cxnSpLocks/>
          </p:cNvCxnSpPr>
          <p:nvPr/>
        </p:nvCxnSpPr>
        <p:spPr>
          <a:xfrm>
            <a:off x="6536674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1414ABE-9244-CC1D-4EB5-A137CA62940B}"/>
              </a:ext>
            </a:extLst>
          </p:cNvPr>
          <p:cNvSpPr txBox="1"/>
          <p:nvPr/>
        </p:nvSpPr>
        <p:spPr>
          <a:xfrm>
            <a:off x="495759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主観的評価（タスク</a:t>
            </a:r>
            <a:r>
              <a:rPr kumimoji="1" lang="en-US" altLang="ja-JP" sz="2400" u="sng" dirty="0"/>
              <a:t>C</a:t>
            </a:r>
            <a:r>
              <a:rPr kumimoji="1" lang="ja-JP" altLang="en-US" sz="2400" u="sng" dirty="0"/>
              <a:t>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584AAD-B74D-A522-E221-0AA21889F37D}"/>
              </a:ext>
            </a:extLst>
          </p:cNvPr>
          <p:cNvSpPr txBox="1"/>
          <p:nvPr/>
        </p:nvSpPr>
        <p:spPr>
          <a:xfrm>
            <a:off x="6648223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客観的評価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918F3F-B507-35F8-AB13-6DEAEC754AE2}"/>
              </a:ext>
            </a:extLst>
          </p:cNvPr>
          <p:cNvSpPr txBox="1"/>
          <p:nvPr/>
        </p:nvSpPr>
        <p:spPr>
          <a:xfrm>
            <a:off x="6690472" y="5156021"/>
            <a:ext cx="519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- </a:t>
            </a:r>
            <a:r>
              <a:rPr lang="ja-JP" altLang="en-US" u="sng" dirty="0"/>
              <a:t>精度</a:t>
            </a:r>
            <a:r>
              <a:rPr lang="ja-JP" altLang="en-US" dirty="0"/>
              <a:t>：未知データで、</a:t>
            </a:r>
            <a:r>
              <a:rPr lang="en-US" altLang="ja-JP" b="1" dirty="0"/>
              <a:t>81.68%</a:t>
            </a:r>
            <a:r>
              <a:rPr lang="en-US" altLang="ja-JP" dirty="0"/>
              <a:t> (</a:t>
            </a:r>
            <a:r>
              <a:rPr lang="ja-JP" altLang="en-US" dirty="0"/>
              <a:t>提案手法</a:t>
            </a:r>
            <a:r>
              <a:rPr lang="en-US" altLang="ja-JP" dirty="0"/>
              <a:t>) 	</a:t>
            </a:r>
          </a:p>
          <a:p>
            <a:r>
              <a:rPr lang="en-US" altLang="ja-JP" dirty="0"/>
              <a:t>	vs 37.02%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lang="ja-JP" altLang="en-US" dirty="0"/>
              <a:t>周辺最頻色採用の貪欲法</a:t>
            </a:r>
            <a:r>
              <a:rPr lang="en-US" altLang="ja-JP" dirty="0"/>
              <a:t>)</a:t>
            </a:r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r>
              <a:rPr lang="en-US" altLang="ja-JP" u="sng" dirty="0"/>
              <a:t>- </a:t>
            </a:r>
            <a:r>
              <a:rPr lang="ja-JP" altLang="en-US" u="sng" dirty="0"/>
              <a:t>実行時間</a:t>
            </a:r>
            <a:r>
              <a:rPr lang="ja-JP" altLang="en-US" dirty="0"/>
              <a:t>：</a:t>
            </a:r>
            <a:r>
              <a:rPr lang="en-US" altLang="ja-JP" dirty="0"/>
              <a:t> </a:t>
            </a:r>
            <a:r>
              <a:rPr lang="en-US" altLang="ja-JP" b="1" dirty="0"/>
              <a:t>74ms/patch </a:t>
            </a:r>
            <a:r>
              <a:rPr lang="ja-JP" altLang="en-US" dirty="0"/>
              <a:t>（リアルタイム◎）</a:t>
            </a:r>
            <a:endParaRPr lang="en-US" altLang="ja-JP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013B018-5A7D-B3DF-A8C2-71AD3BF49084}"/>
              </a:ext>
            </a:extLst>
          </p:cNvPr>
          <p:cNvSpPr/>
          <p:nvPr/>
        </p:nvSpPr>
        <p:spPr>
          <a:xfrm>
            <a:off x="756356" y="1993010"/>
            <a:ext cx="869244" cy="302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2082565-B0A2-1D67-B612-CA15E42D7CF7}"/>
              </a:ext>
            </a:extLst>
          </p:cNvPr>
          <p:cNvSpPr txBox="1"/>
          <p:nvPr/>
        </p:nvSpPr>
        <p:spPr>
          <a:xfrm>
            <a:off x="261428" y="4421017"/>
            <a:ext cx="6275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/>
              <a:t>- </a:t>
            </a:r>
            <a:r>
              <a:rPr lang="ja-JP" altLang="en-US" u="sng" dirty="0"/>
              <a:t>仮説</a:t>
            </a:r>
            <a:r>
              <a:rPr lang="ja-JP" altLang="en-US" dirty="0"/>
              <a:t>：微小領域の色選択は、隣接するどの色を選んでも、</a:t>
            </a:r>
            <a:r>
              <a:rPr lang="ja-JP" altLang="en-US" b="1" dirty="0"/>
              <a:t>視覚的には問題ない</a:t>
            </a:r>
            <a:r>
              <a:rPr lang="ja-JP" altLang="en-US" dirty="0"/>
              <a:t>可能性（</a:t>
            </a:r>
            <a:r>
              <a:rPr lang="ja-JP" altLang="en-US" b="1" dirty="0"/>
              <a:t>「正解」が複数</a:t>
            </a:r>
            <a:r>
              <a:rPr lang="ja-JP" altLang="en-US" dirty="0"/>
              <a:t>）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→ </a:t>
            </a:r>
            <a:r>
              <a:rPr lang="ja-JP" altLang="en-US" dirty="0">
                <a:latin typeface="+mn-ea"/>
              </a:rPr>
              <a:t>閾値以下の閉領域に一括適用後、</a:t>
            </a:r>
            <a:r>
              <a:rPr lang="ja-JP" altLang="en-US" b="1" dirty="0">
                <a:latin typeface="+mn-ea"/>
              </a:rPr>
              <a:t>有用性を目視評価</a:t>
            </a:r>
            <a:r>
              <a:rPr lang="ja-JP" altLang="en-US" dirty="0">
                <a:latin typeface="+mn-ea"/>
              </a:rPr>
              <a:t>する</a:t>
            </a:r>
            <a:r>
              <a:rPr lang="en-US" altLang="ja-JP" dirty="0">
                <a:latin typeface="+mn-ea"/>
              </a:rPr>
              <a:t>				</a:t>
            </a:r>
            <a:r>
              <a:rPr lang="ja-JP" altLang="en-US" dirty="0">
                <a:latin typeface="+mn-ea"/>
              </a:rPr>
              <a:t>　　　</a:t>
            </a:r>
            <a:r>
              <a:rPr lang="ja-JP" altLang="en-US" b="1" dirty="0">
                <a:latin typeface="+mn-ea"/>
              </a:rPr>
              <a:t>タスク</a:t>
            </a:r>
            <a:r>
              <a:rPr lang="en-US" altLang="ja-JP" b="1" dirty="0">
                <a:latin typeface="+mn-ea"/>
              </a:rPr>
              <a:t>C</a:t>
            </a:r>
            <a:r>
              <a:rPr lang="ja-JP" altLang="en-US" dirty="0">
                <a:latin typeface="+mn-ea"/>
              </a:rPr>
              <a:t>を設計</a:t>
            </a:r>
            <a:endParaRPr lang="en-US" altLang="ja-JP" dirty="0">
              <a:latin typeface="+mn-ea"/>
            </a:endParaRPr>
          </a:p>
          <a:p>
            <a:endParaRPr lang="en-US" altLang="ja-JP" dirty="0">
              <a:latin typeface="+mn-ea"/>
            </a:endParaRPr>
          </a:p>
          <a:p>
            <a:r>
              <a:rPr lang="en-US" altLang="ja-JP" u="sng" dirty="0">
                <a:latin typeface="+mn-ea"/>
              </a:rPr>
              <a:t>- </a:t>
            </a:r>
            <a:r>
              <a:rPr lang="ja-JP" altLang="en-US" u="sng" dirty="0">
                <a:latin typeface="+mn-ea"/>
              </a:rPr>
              <a:t>定量的評価：</a:t>
            </a:r>
            <a:r>
              <a:rPr lang="en-US" altLang="ja-JP" dirty="0">
                <a:latin typeface="+mn-ea"/>
              </a:rPr>
              <a:t> </a:t>
            </a:r>
            <a:r>
              <a:rPr lang="ja-JP" altLang="en-US" b="1" dirty="0">
                <a:latin typeface="+mn-ea"/>
              </a:rPr>
              <a:t>肯定的な傾向</a:t>
            </a:r>
            <a:r>
              <a:rPr lang="ja-JP" altLang="en-US" dirty="0">
                <a:latin typeface="+mn-ea"/>
              </a:rPr>
              <a:t>（中央値 </a:t>
            </a:r>
            <a:r>
              <a:rPr lang="en-US" altLang="ja-JP" dirty="0">
                <a:latin typeface="+mn-ea"/>
              </a:rPr>
              <a:t>5/7</a:t>
            </a:r>
            <a:r>
              <a:rPr lang="ja-JP" altLang="en-US" dirty="0">
                <a:latin typeface="+mn-ea"/>
              </a:rPr>
              <a:t>）</a:t>
            </a:r>
            <a:r>
              <a:rPr lang="en-US" altLang="ja-JP" dirty="0">
                <a:latin typeface="+mn-ea"/>
              </a:rPr>
              <a:t>[</a:t>
            </a:r>
            <a:r>
              <a:rPr lang="ja-JP" altLang="en-US" dirty="0">
                <a:latin typeface="+mn-ea"/>
              </a:rPr>
              <a:t>詳細は後述</a:t>
            </a:r>
            <a:r>
              <a:rPr lang="en-US" altLang="ja-JP" dirty="0">
                <a:latin typeface="+mn-ea"/>
              </a:rPr>
              <a:t>]</a:t>
            </a:r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92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DDC8E-E795-48F6-8051-68548BFA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内容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86913E-5FAC-9598-737C-4988C96FF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+mn-ea"/>
              </a:rPr>
              <a:t>■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導入 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&amp; 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事前調査</a:t>
            </a:r>
            <a:endParaRPr lang="en-US" altLang="ja-JP" sz="3200" b="1" dirty="0"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提案ツール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『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GapFill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設計思想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UI/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機能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自動色予測機能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評価と考察：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ユーザースタディ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結論と展望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E11288-0A09-4F3A-2872-F4D30138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kumimoji="1" lang="ja-JP" alt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7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FCB9B-CF4D-4F3D-7280-CB29B1C2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9852" cy="1325563"/>
          </a:xfrm>
        </p:spPr>
        <p:txBody>
          <a:bodyPr>
            <a:normAutofit/>
          </a:bodyPr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知見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: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 予測精度のツール有用性への寄与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Calibri" panose="020F0502020204030204" pitchFamily="34" charset="0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A93B602-8133-6B1F-A7D4-99CEA7829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9" y="1561987"/>
            <a:ext cx="6839639" cy="219086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66AEC2-3A78-6A95-4FD1-032A6CD7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67489-EB9B-50E0-1BF8-20CA33DA48E0}"/>
              </a:ext>
            </a:extLst>
          </p:cNvPr>
          <p:cNvSpPr txBox="1"/>
          <p:nvPr/>
        </p:nvSpPr>
        <p:spPr>
          <a:xfrm>
            <a:off x="661929" y="4072555"/>
            <a:ext cx="5573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■ 精度に対する参加者からの多角的な意見：</a:t>
            </a:r>
            <a:endParaRPr lang="en-US" altLang="ja-JP" u="sng" dirty="0"/>
          </a:p>
          <a:p>
            <a:r>
              <a:rPr lang="ja-JP" altLang="en-US" dirty="0">
                <a:solidFill>
                  <a:srgbClr val="00B0F0"/>
                </a:solidFill>
              </a:rPr>
              <a:t>＋</a:t>
            </a:r>
            <a:r>
              <a:rPr kumimoji="1" lang="ja-JP" altLang="en-US" dirty="0">
                <a:solidFill>
                  <a:srgbClr val="00B0F0"/>
                </a:solidFill>
              </a:rPr>
              <a:t> </a:t>
            </a:r>
            <a:r>
              <a:rPr kumimoji="1" lang="ja-JP" altLang="en-US" b="1" dirty="0"/>
              <a:t>手動</a:t>
            </a:r>
            <a:r>
              <a:rPr kumimoji="1" lang="ja-JP" altLang="en-US" dirty="0"/>
              <a:t>ですぐ直せるので、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のミスは許容可能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00B0F0"/>
                </a:solidFill>
              </a:rPr>
              <a:t>＋</a:t>
            </a:r>
            <a:r>
              <a:rPr lang="ja-JP" altLang="en-US" dirty="0"/>
              <a:t> </a:t>
            </a:r>
            <a:r>
              <a:rPr lang="ja-JP" altLang="en-US" b="1" dirty="0"/>
              <a:t>修正の主導権</a:t>
            </a:r>
            <a:r>
              <a:rPr lang="ja-JP" altLang="en-US" dirty="0"/>
              <a:t>はユーザーにあるので問題なし</a:t>
            </a:r>
            <a:endParaRPr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－</a:t>
            </a:r>
            <a:r>
              <a:rPr kumimoji="1" lang="ja-JP" altLang="en-US" dirty="0"/>
              <a:t> 一度でもミスを発見すると、</a:t>
            </a:r>
            <a:r>
              <a:rPr kumimoji="1" lang="ja-JP" altLang="en-US" b="1" dirty="0"/>
              <a:t>残りの信頼も損なう</a:t>
            </a:r>
            <a:endParaRPr lang="en-US" altLang="ja-JP" b="1" dirty="0"/>
          </a:p>
          <a:p>
            <a:r>
              <a:rPr lang="en-US" altLang="ja-JP" dirty="0">
                <a:solidFill>
                  <a:schemeClr val="accent6"/>
                </a:solidFill>
              </a:rPr>
              <a:t>±</a:t>
            </a:r>
            <a:r>
              <a:rPr kumimoji="1" lang="ja-JP" altLang="en-US" dirty="0"/>
              <a:t> </a:t>
            </a:r>
            <a:r>
              <a:rPr kumimoji="1" lang="ja-JP" altLang="en-US" b="1" dirty="0"/>
              <a:t>納期</a:t>
            </a:r>
            <a:r>
              <a:rPr kumimoji="1" lang="ja-JP" altLang="en-US" dirty="0"/>
              <a:t>次第で</a:t>
            </a:r>
            <a:r>
              <a:rPr lang="ja-JP" altLang="en-US" dirty="0"/>
              <a:t>、</a:t>
            </a:r>
            <a:r>
              <a:rPr kumimoji="1" lang="ja-JP" altLang="en-US" dirty="0"/>
              <a:t>許容範囲が変わる</a:t>
            </a:r>
            <a:endParaRPr kumimoji="1" lang="en-US" altLang="ja-JP" dirty="0"/>
          </a:p>
          <a:p>
            <a:r>
              <a:rPr lang="en-US" altLang="ja-JP" dirty="0">
                <a:solidFill>
                  <a:schemeClr val="accent6"/>
                </a:solidFill>
              </a:rPr>
              <a:t>±</a:t>
            </a:r>
            <a:r>
              <a:rPr lang="ja-JP" altLang="en-US" dirty="0"/>
              <a:t> </a:t>
            </a:r>
            <a:r>
              <a:rPr lang="ja-JP" altLang="en-US" b="1" dirty="0"/>
              <a:t>部位</a:t>
            </a:r>
            <a:r>
              <a:rPr lang="ja-JP" altLang="en-US" dirty="0"/>
              <a:t>の重要性次第で、許容範囲が変わる</a:t>
            </a:r>
            <a:endParaRPr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A6F5A6-AC72-1BF4-17F0-F9271E2071DF}"/>
              </a:ext>
            </a:extLst>
          </p:cNvPr>
          <p:cNvSpPr txBox="1"/>
          <p:nvPr/>
        </p:nvSpPr>
        <p:spPr>
          <a:xfrm>
            <a:off x="6235547" y="4072555"/>
            <a:ext cx="57838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/>
              <a:t>■ タスク</a:t>
            </a:r>
            <a:r>
              <a:rPr lang="en-US" altLang="ja-JP" u="sng" dirty="0"/>
              <a:t>A</a:t>
            </a:r>
            <a:r>
              <a:rPr lang="ja-JP" altLang="en-US" u="sng" dirty="0"/>
              <a:t>・</a:t>
            </a:r>
            <a:r>
              <a:rPr lang="en-US" altLang="ja-JP" u="sng" dirty="0"/>
              <a:t>C</a:t>
            </a:r>
            <a:r>
              <a:rPr lang="ja-JP" altLang="en-US" u="sng" dirty="0"/>
              <a:t>からの観察事実：</a:t>
            </a:r>
            <a:endParaRPr lang="en-US" altLang="ja-JP" u="sng" dirty="0"/>
          </a:p>
          <a:p>
            <a:r>
              <a:rPr lang="en-US" altLang="ja-JP" dirty="0"/>
              <a:t>- </a:t>
            </a:r>
            <a:r>
              <a:rPr lang="ja-JP" altLang="en-US" dirty="0"/>
              <a:t>塗り残しが</a:t>
            </a:r>
            <a:r>
              <a:rPr lang="ja-JP" altLang="en-US" b="1" dirty="0"/>
              <a:t>異なる色で塗られる</a:t>
            </a:r>
            <a:r>
              <a:rPr lang="ja-JP" altLang="en-US" dirty="0"/>
              <a:t>ことも（</a:t>
            </a:r>
            <a:r>
              <a:rPr lang="en-US" altLang="ja-JP" dirty="0"/>
              <a:t>A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→ 視覚的な差も生じない、</a:t>
            </a:r>
            <a:r>
              <a:rPr lang="ja-JP" altLang="en-US" b="1" dirty="0"/>
              <a:t>「唯一の正解」は不要</a:t>
            </a:r>
            <a:r>
              <a:rPr lang="ja-JP" altLang="en-US" dirty="0"/>
              <a:t>？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- </a:t>
            </a:r>
            <a:r>
              <a:rPr lang="ja-JP" altLang="en-US" dirty="0"/>
              <a:t>一方、色予測の主観的評価は</a:t>
            </a:r>
            <a:r>
              <a:rPr lang="en-US" altLang="ja-JP" dirty="0"/>
              <a:t>7/7</a:t>
            </a:r>
            <a:r>
              <a:rPr lang="ja-JP" altLang="en-US" dirty="0"/>
              <a:t>ではない（</a:t>
            </a:r>
            <a:r>
              <a:rPr lang="en-US" altLang="ja-JP" dirty="0"/>
              <a:t>C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→ </a:t>
            </a:r>
            <a:r>
              <a:rPr lang="en-US" altLang="ja-JP" dirty="0"/>
              <a:t>『</a:t>
            </a:r>
            <a:r>
              <a:rPr lang="ja-JP" altLang="en-US" b="1" dirty="0"/>
              <a:t>瞳などの目立つ領域での修正</a:t>
            </a:r>
            <a:r>
              <a:rPr lang="ja-JP" altLang="en-US" dirty="0"/>
              <a:t>が必須</a:t>
            </a:r>
            <a:r>
              <a:rPr lang="en-US" altLang="ja-JP" dirty="0"/>
              <a:t>』</a:t>
            </a:r>
            <a:r>
              <a:rPr lang="ja-JP" altLang="en-US" dirty="0"/>
              <a:t>（多数）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→ </a:t>
            </a:r>
            <a:r>
              <a:rPr lang="ja-JP" altLang="en-US" b="1" dirty="0"/>
              <a:t>「精度」の評価指標</a:t>
            </a:r>
            <a:r>
              <a:rPr lang="ja-JP" altLang="en-US" dirty="0"/>
              <a:t>の再考：「ピクセル単位」から</a:t>
            </a:r>
            <a:r>
              <a:rPr lang="ja-JP" altLang="en-US" b="1" dirty="0"/>
              <a:t>「文脈（場所・意味・色差）考慮」</a:t>
            </a:r>
            <a:r>
              <a:rPr lang="ja-JP" altLang="en-US" dirty="0"/>
              <a:t>へ</a:t>
            </a:r>
            <a:endParaRPr lang="en-US" altLang="ja-JP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6836C67-C79D-DEE2-90E0-E5F0CEC6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8"/>
          <a:stretch>
            <a:fillRect/>
          </a:stretch>
        </p:blipFill>
        <p:spPr>
          <a:xfrm>
            <a:off x="7320276" y="2072046"/>
            <a:ext cx="4209795" cy="117075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9D7A21-6547-E0CE-E393-273794FC203E}"/>
              </a:ext>
            </a:extLst>
          </p:cNvPr>
          <p:cNvSpPr txBox="1"/>
          <p:nvPr/>
        </p:nvSpPr>
        <p:spPr>
          <a:xfrm>
            <a:off x="719508" y="6031301"/>
            <a:ext cx="557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→ 有用性は</a:t>
            </a:r>
            <a:r>
              <a:rPr lang="ja-JP" altLang="en-US" b="1" dirty="0"/>
              <a:t>精度以外の要素の寄与も大きい</a:t>
            </a:r>
            <a:endParaRPr lang="en-US" altLang="ja-JP" b="1" dirty="0"/>
          </a:p>
          <a:p>
            <a:r>
              <a:rPr lang="ja-JP" altLang="en-US" dirty="0"/>
              <a:t>（手動制御の余地、</a:t>
            </a:r>
            <a:r>
              <a:rPr lang="en-US" altLang="ja-JP" dirty="0"/>
              <a:t>AI</a:t>
            </a:r>
            <a:r>
              <a:rPr lang="ja-JP" altLang="en-US" dirty="0"/>
              <a:t>への信頼、制作文脈など）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0663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C4E9-68B5-1629-90F5-032EF416E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64F03-0E3C-E187-6C0E-0BDAA772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8663" cy="1325563"/>
          </a:xfrm>
        </p:spPr>
        <p:txBody>
          <a:bodyPr>
            <a:normAutofit/>
          </a:bodyPr>
          <a:lstStyle/>
          <a:p>
            <a:r>
              <a:rPr lang="ja-JP" alt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知見</a:t>
            </a:r>
            <a:r>
              <a:rPr lang="en-US" altLang="ja-JP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: AI</a:t>
            </a:r>
            <a:r>
              <a:rPr lang="ja-JP" alt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への信頼・既存ツールとの統合可能性</a:t>
            </a:r>
            <a:endParaRPr kumimoji="1" lang="ja-JP" altLang="en-US" sz="4000" dirty="0">
              <a:latin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D7BB4F-2103-CE31-DC48-77E48A4E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47850"/>
            <a:ext cx="1094984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b="1" u="sng" dirty="0"/>
              <a:t>■ </a:t>
            </a:r>
            <a:r>
              <a:rPr lang="en-US" altLang="ja-JP" b="1" u="sng" dirty="0"/>
              <a:t>AI</a:t>
            </a:r>
            <a:r>
              <a:rPr lang="ja-JP" altLang="en-US" b="1" u="sng" dirty="0"/>
              <a:t>への信頼の限界（プロとしての責任感・二重チェックの徹底）</a:t>
            </a:r>
          </a:p>
          <a:p>
            <a:pPr marL="457200" lvl="1" indent="0">
              <a:buNone/>
            </a:pPr>
            <a:r>
              <a:rPr lang="en-US" altLang="ja-JP" dirty="0"/>
              <a:t>- AI</a:t>
            </a:r>
            <a:r>
              <a:rPr lang="ja-JP" altLang="en-US" dirty="0"/>
              <a:t>が「完了」を示しても、</a:t>
            </a:r>
            <a:r>
              <a:rPr lang="ja-JP" altLang="en-US" b="1" dirty="0"/>
              <a:t>既存手法（</a:t>
            </a:r>
            <a:r>
              <a:rPr lang="en-US" altLang="ja-JP" b="1" dirty="0"/>
              <a:t>Black Light</a:t>
            </a:r>
            <a:r>
              <a:rPr lang="ja-JP" altLang="en-US" b="1" dirty="0"/>
              <a:t>）で手動確認</a:t>
            </a:r>
            <a:r>
              <a:rPr lang="ja-JP" altLang="en-US" dirty="0"/>
              <a:t>する参加者</a:t>
            </a:r>
          </a:p>
          <a:p>
            <a:pPr marL="457200" lvl="1" indent="0">
              <a:buNone/>
            </a:pPr>
            <a:r>
              <a:rPr lang="en-US" altLang="ja-JP" dirty="0"/>
              <a:t>- </a:t>
            </a:r>
            <a:r>
              <a:rPr lang="ja-JP" altLang="en-US" dirty="0"/>
              <a:t>未知の</a:t>
            </a:r>
            <a:r>
              <a:rPr lang="en-US" altLang="ja-JP" dirty="0"/>
              <a:t>AI</a:t>
            </a:r>
            <a:r>
              <a:rPr lang="ja-JP" altLang="en-US" dirty="0"/>
              <a:t>ツールへの</a:t>
            </a:r>
            <a:r>
              <a:rPr lang="ja-JP" altLang="en-US" b="1" dirty="0"/>
              <a:t>警戒心</a:t>
            </a:r>
            <a:r>
              <a:rPr lang="ja-JP" altLang="en-US" dirty="0"/>
              <a:t>と、成果物に対する</a:t>
            </a:r>
            <a:r>
              <a:rPr lang="ja-JP" altLang="en-US" b="1" dirty="0"/>
              <a:t>高い説明責任</a:t>
            </a:r>
            <a:r>
              <a:rPr lang="ja-JP" altLang="en-US" dirty="0"/>
              <a:t>の表れ</a:t>
            </a:r>
          </a:p>
          <a:p>
            <a:pPr marL="457200" lvl="1" indent="0">
              <a:buNone/>
            </a:pPr>
            <a:r>
              <a:rPr lang="en-US" altLang="ja-JP" dirty="0"/>
              <a:t>- </a:t>
            </a:r>
            <a:r>
              <a:rPr lang="ja-JP" altLang="en-US" b="1" dirty="0"/>
              <a:t>最終的な品質保証</a:t>
            </a:r>
            <a:r>
              <a:rPr lang="ja-JP" altLang="en-US" dirty="0"/>
              <a:t>は、依然として人間の手に委ねられるという意見</a:t>
            </a: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u="sng" dirty="0"/>
              <a:t>■ 解決策：既存ツールに対して、「置換」ではなく「統合」を狙う</a:t>
            </a:r>
            <a:endParaRPr lang="ja-JP" altLang="en-US" u="sng" dirty="0"/>
          </a:p>
          <a:p>
            <a:pPr marL="457200" lvl="1" indent="0">
              <a:buNone/>
            </a:pPr>
            <a:r>
              <a:rPr lang="en-US" altLang="ja-JP" dirty="0"/>
              <a:t>- </a:t>
            </a:r>
            <a:r>
              <a:rPr lang="ja-JP" altLang="en-US" dirty="0"/>
              <a:t>既存ツールを完全に捨てず、</a:t>
            </a:r>
            <a:r>
              <a:rPr lang="en-US" altLang="ja-JP" b="1" dirty="0"/>
              <a:t>『</a:t>
            </a:r>
            <a:r>
              <a:rPr lang="en-US" altLang="ja-JP" b="1" dirty="0" err="1"/>
              <a:t>GapFill</a:t>
            </a:r>
            <a:r>
              <a:rPr lang="en-US" altLang="ja-JP" b="1" dirty="0"/>
              <a:t>』</a:t>
            </a:r>
            <a:r>
              <a:rPr lang="ja-JP" altLang="en-US" b="1" dirty="0"/>
              <a:t>との併用</a:t>
            </a:r>
            <a:r>
              <a:rPr lang="ja-JP" altLang="en-US" dirty="0"/>
              <a:t>を希望する意見多数</a:t>
            </a:r>
          </a:p>
          <a:p>
            <a:pPr marL="457200" lvl="1" indent="0">
              <a:buNone/>
            </a:pPr>
            <a:r>
              <a:rPr lang="en-US" altLang="ja-JP" dirty="0"/>
              <a:t>- </a:t>
            </a:r>
            <a:r>
              <a:rPr lang="ja-JP" altLang="en-US" dirty="0"/>
              <a:t>新しいワークフローへの移行は、</a:t>
            </a:r>
            <a:r>
              <a:rPr lang="ja-JP" altLang="en-US" b="1" dirty="0"/>
              <a:t>学習コスト</a:t>
            </a:r>
            <a:r>
              <a:rPr lang="ja-JP" altLang="en-US" dirty="0"/>
              <a:t>と摩擦を生むという意見</a:t>
            </a:r>
          </a:p>
          <a:p>
            <a:pPr marL="457200" lvl="1" indent="0">
              <a:buNone/>
            </a:pPr>
            <a:r>
              <a:rPr lang="en-US" altLang="ja-JP" dirty="0"/>
              <a:t>- </a:t>
            </a:r>
            <a:r>
              <a:rPr lang="ja-JP" altLang="en-US" dirty="0"/>
              <a:t>既存ツール・ワークフローと新ツールの</a:t>
            </a:r>
            <a:r>
              <a:rPr lang="ja-JP" altLang="en-US" b="1" dirty="0"/>
              <a:t>長所を両立</a:t>
            </a:r>
            <a:r>
              <a:rPr lang="ja-JP" altLang="en-US" dirty="0"/>
              <a:t>できる</a:t>
            </a:r>
            <a:r>
              <a:rPr lang="ja-JP" altLang="en-US" b="1" dirty="0"/>
              <a:t>「補完的な導入形態」</a:t>
            </a:r>
            <a:r>
              <a:rPr lang="ja-JP" altLang="en-US" dirty="0"/>
              <a:t>こそが、現場で求められている可能性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141829-1E36-859E-B288-5779A814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19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AF126-E266-EDA2-C459-F6029A7A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61E1FF-4569-E2E9-6B3A-6E068F1C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導入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事前調査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提案ツール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『</a:t>
            </a:r>
            <a:r>
              <a:rPr lang="en-US" altLang="ja-JP" sz="3200" dirty="0" err="1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GapFill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設計思想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UI/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機能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自動色予測機能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評価と考察：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ユーザースタディ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+mn-ea"/>
              </a:rPr>
              <a:t>■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結論と展望</a:t>
            </a:r>
            <a:endParaRPr lang="ja-JP" altLang="en-US" sz="3200" b="1" dirty="0">
              <a:latin typeface="+mn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314CEE-3839-F0C6-A27E-3E32B0B1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kumimoji="1" lang="ja-JP" alt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5DBB76-118B-E6BD-E95F-C54AB86D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内容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30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2732F2-C89E-6D9B-DC09-E0E34D18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おわりに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83A979-5E4E-86AC-900A-4BE1E8F3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39680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3000" u="sng" dirty="0"/>
              <a:t>■ 貢献のまとめ</a:t>
            </a:r>
            <a:endParaRPr kumimoji="1" lang="en-US" altLang="ja-JP" sz="3000" u="sng" dirty="0"/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/>
              <a:t>- </a:t>
            </a:r>
            <a:r>
              <a:rPr lang="ja-JP" altLang="en-US" sz="2600" dirty="0"/>
              <a:t>現場調査の実施と</a:t>
            </a:r>
            <a:r>
              <a:rPr lang="ja-JP" altLang="en-US" sz="2600" b="1" dirty="0"/>
              <a:t>「塗り残し」課題</a:t>
            </a:r>
            <a:r>
              <a:rPr lang="ja-JP" altLang="en-US" sz="2600" dirty="0"/>
              <a:t>の特定</a:t>
            </a:r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/>
              <a:t>- </a:t>
            </a:r>
            <a:r>
              <a:rPr lang="ja-JP" altLang="en-US" sz="2600" dirty="0"/>
              <a:t>現場に即した塗り残し解消支援ツール</a:t>
            </a:r>
            <a:r>
              <a:rPr lang="en-US" altLang="ja-JP" sz="2600" b="1" dirty="0"/>
              <a:t>『</a:t>
            </a:r>
            <a:r>
              <a:rPr lang="en-US" altLang="ja-JP" sz="2600" b="1" dirty="0" err="1"/>
              <a:t>GapFill</a:t>
            </a:r>
            <a:r>
              <a:rPr lang="en-US" altLang="ja-JP" sz="2600" b="1" dirty="0"/>
              <a:t>』</a:t>
            </a:r>
            <a:r>
              <a:rPr lang="ja-JP" altLang="en-US" sz="2600" b="1" dirty="0"/>
              <a:t>の提案</a:t>
            </a:r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/>
              <a:t>- </a:t>
            </a:r>
            <a:r>
              <a:rPr lang="ja-JP" altLang="en-US" sz="2600" dirty="0"/>
              <a:t>局所文脈と</a:t>
            </a:r>
            <a:r>
              <a:rPr lang="ja-JP" altLang="en-US" sz="2600" b="1" dirty="0"/>
              <a:t>アニメ塗りの特性</a:t>
            </a:r>
            <a:r>
              <a:rPr lang="ja-JP" altLang="en-US" sz="2600" dirty="0"/>
              <a:t>を活用した深層学習による新規</a:t>
            </a:r>
            <a:r>
              <a:rPr lang="ja-JP" altLang="en-US" sz="2600" b="1" dirty="0"/>
              <a:t>色予測手法</a:t>
            </a:r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lang="en-US" altLang="ja-JP" sz="2600" dirty="0"/>
              <a:t>- </a:t>
            </a:r>
            <a:r>
              <a:rPr lang="ja-JP" altLang="en-US" sz="2600" dirty="0"/>
              <a:t>提案ツールの</a:t>
            </a:r>
            <a:r>
              <a:rPr lang="ja-JP" altLang="en-US" sz="2600" b="1" dirty="0"/>
              <a:t>有用性の評価</a:t>
            </a:r>
            <a:r>
              <a:rPr lang="ja-JP" altLang="en-US" sz="2600" dirty="0"/>
              <a:t>と、制作支援ツールに対する新規な知見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u="sng" dirty="0"/>
              <a:t>■ 将来の展望</a:t>
            </a:r>
            <a:endParaRPr kumimoji="1" lang="en-US" altLang="ja-JP" u="sng" dirty="0"/>
          </a:p>
          <a:p>
            <a:pPr marL="0" indent="0">
              <a:buNone/>
            </a:pPr>
            <a:r>
              <a:rPr lang="en-US" altLang="ja-JP" sz="2600" dirty="0"/>
              <a:t> - </a:t>
            </a:r>
            <a:r>
              <a:rPr lang="ja-JP" altLang="en-US" sz="2400" b="1" dirty="0"/>
              <a:t>重要領域（瞳など）</a:t>
            </a:r>
            <a:r>
              <a:rPr lang="ja-JP" altLang="en-US" sz="2400" dirty="0"/>
              <a:t>の予測精度向上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 - </a:t>
            </a:r>
            <a:r>
              <a:rPr lang="ja-JP" altLang="en-US" sz="2400" b="1" dirty="0"/>
              <a:t>知覚的品質</a:t>
            </a:r>
            <a:r>
              <a:rPr lang="ja-JP" altLang="en-US" sz="2400" dirty="0"/>
              <a:t>に基づく</a:t>
            </a:r>
            <a:r>
              <a:rPr lang="ja-JP" altLang="en-US" sz="2400" b="1" dirty="0"/>
              <a:t>精度評価指標</a:t>
            </a:r>
            <a:r>
              <a:rPr lang="ja-JP" altLang="en-US" sz="2400" dirty="0"/>
              <a:t>の策定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dirty="0"/>
              <a:t> - </a:t>
            </a:r>
            <a:r>
              <a:rPr lang="ja-JP" altLang="en-US" sz="2400" b="1" dirty="0"/>
              <a:t>既存ツール・ワークフローとの統合</a:t>
            </a:r>
            <a:r>
              <a:rPr lang="ja-JP" altLang="en-US" sz="2400" dirty="0"/>
              <a:t>を意識した現場用のツールの開発・社会実装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4AC865-8A31-A246-928E-0FCE04CF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335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4F7169-17F5-2CEC-C5DA-AED56E165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3B554A-C761-6943-8115-A9BF7B605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AC4ABE-701E-0C14-C571-E86A2BD9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66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84A1AD-B165-F6F5-504F-FFD4D58B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背景・問題設定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822721-1BE1-0FF3-092D-C3690214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5" name="図 1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4C6091-98D8-2B7D-993E-A87993E9B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54" y="1429053"/>
            <a:ext cx="9595692" cy="357696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2188F92-50AD-9F7F-DE70-D695D2602391}"/>
              </a:ext>
            </a:extLst>
          </p:cNvPr>
          <p:cNvSpPr/>
          <p:nvPr/>
        </p:nvSpPr>
        <p:spPr>
          <a:xfrm>
            <a:off x="2842352" y="4230477"/>
            <a:ext cx="5255046" cy="44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3DD0BE8-B9AE-F230-61F9-6E1C6C67910E}"/>
              </a:ext>
            </a:extLst>
          </p:cNvPr>
          <p:cNvSpPr/>
          <p:nvPr/>
        </p:nvSpPr>
        <p:spPr>
          <a:xfrm>
            <a:off x="8956713" y="1333041"/>
            <a:ext cx="1937133" cy="35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CB2AFEE-3468-48C2-BBFB-535E501F8E0C}"/>
              </a:ext>
            </a:extLst>
          </p:cNvPr>
          <p:cNvSpPr/>
          <p:nvPr/>
        </p:nvSpPr>
        <p:spPr>
          <a:xfrm>
            <a:off x="9715041" y="2914506"/>
            <a:ext cx="1937133" cy="35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000A6BD-2E6C-38EB-592C-E60511DAA9EE}"/>
              </a:ext>
            </a:extLst>
          </p:cNvPr>
          <p:cNvSpPr/>
          <p:nvPr/>
        </p:nvSpPr>
        <p:spPr>
          <a:xfrm>
            <a:off x="9641597" y="4536530"/>
            <a:ext cx="1507474" cy="46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CB480F2-92A9-BD90-42D6-833EA736D6E5}"/>
              </a:ext>
            </a:extLst>
          </p:cNvPr>
          <p:cNvSpPr txBox="1"/>
          <p:nvPr/>
        </p:nvSpPr>
        <p:spPr>
          <a:xfrm>
            <a:off x="9042093" y="1105887"/>
            <a:ext cx="261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小閉領域</a:t>
            </a:r>
            <a:r>
              <a:rPr lang="ja-JP" altLang="en-US" dirty="0"/>
              <a:t>（緑）</a:t>
            </a:r>
            <a:r>
              <a:rPr kumimoji="1" lang="ja-JP" altLang="en-US" dirty="0"/>
              <a:t>が</a:t>
            </a:r>
            <a:endParaRPr kumimoji="1" lang="en-US" altLang="ja-JP" dirty="0"/>
          </a:p>
          <a:p>
            <a:pPr algn="ctr"/>
            <a:r>
              <a:rPr lang="ja-JP" altLang="en-US" b="1" dirty="0"/>
              <a:t>「</a:t>
            </a:r>
            <a:r>
              <a:rPr kumimoji="1" lang="ja-JP" altLang="en-US" b="1" dirty="0"/>
              <a:t>塗り残し</a:t>
            </a:r>
            <a:r>
              <a:rPr lang="ja-JP" altLang="en-US" b="1" dirty="0"/>
              <a:t>」</a:t>
            </a:r>
            <a:r>
              <a:rPr kumimoji="1" lang="ja-JP" altLang="en-US" dirty="0"/>
              <a:t>に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221113-836B-FD42-6C9B-450F26A9B8F0}"/>
              </a:ext>
            </a:extLst>
          </p:cNvPr>
          <p:cNvSpPr txBox="1"/>
          <p:nvPr/>
        </p:nvSpPr>
        <p:spPr>
          <a:xfrm>
            <a:off x="920827" y="4896355"/>
            <a:ext cx="10432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-</a:t>
            </a:r>
            <a:r>
              <a:rPr lang="ja-JP" altLang="en-US" sz="2400" dirty="0"/>
              <a:t>  アニメの</a:t>
            </a:r>
            <a:r>
              <a:rPr lang="ja-JP" altLang="en-US" sz="2400" b="1" dirty="0"/>
              <a:t>「仕上げ（彩色）」</a:t>
            </a:r>
            <a:r>
              <a:rPr lang="ja-JP" altLang="en-US" sz="2400" dirty="0"/>
              <a:t>工程：</a:t>
            </a:r>
            <a:r>
              <a:rPr lang="en-US" altLang="ja-JP" sz="2400" dirty="0"/>
              <a:t> </a:t>
            </a:r>
            <a:r>
              <a:rPr lang="ja-JP" altLang="en-US" sz="2400" dirty="0"/>
              <a:t>手作業による</a:t>
            </a:r>
            <a:r>
              <a:rPr lang="ja-JP" altLang="en-US" sz="2400" b="1" dirty="0"/>
              <a:t>バケツ塗り</a:t>
            </a:r>
            <a:r>
              <a:rPr lang="ja-JP" altLang="en-US" sz="2400" dirty="0"/>
              <a:t>が主流</a:t>
            </a:r>
          </a:p>
          <a:p>
            <a:endParaRPr lang="en-US" altLang="ja-JP" sz="2400" dirty="0"/>
          </a:p>
          <a:p>
            <a:pPr marL="342900" indent="-342900">
              <a:buFontTx/>
              <a:buChar char="-"/>
            </a:pPr>
            <a:r>
              <a:rPr lang="ja-JP" altLang="en-US" sz="2400" dirty="0"/>
              <a:t>毛先などの鋭角部で</a:t>
            </a:r>
            <a:r>
              <a:rPr lang="ja-JP" altLang="en-US" sz="2400" b="1" dirty="0"/>
              <a:t>「塗り残し」</a:t>
            </a:r>
            <a:r>
              <a:rPr lang="ja-JP" altLang="en-US" sz="2400" dirty="0"/>
              <a:t>が頻発・</a:t>
            </a:r>
            <a:r>
              <a:rPr lang="ja-JP" altLang="en-US" sz="2400" b="1" dirty="0"/>
              <a:t>検出や解消に余分な手間</a:t>
            </a:r>
            <a:endParaRPr lang="en-US" altLang="ja-JP" sz="2400" dirty="0"/>
          </a:p>
          <a:p>
            <a:r>
              <a:rPr lang="en-US" altLang="ja-JP" sz="2400" dirty="0"/>
              <a:t>		</a:t>
            </a:r>
            <a:r>
              <a:rPr lang="ja-JP" altLang="en-US" sz="2400" dirty="0"/>
              <a:t>→ 効果的に解消したい（制作支援）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4DA480-7C05-6651-E33A-709DBC2E9467}"/>
              </a:ext>
            </a:extLst>
          </p:cNvPr>
          <p:cNvSpPr txBox="1"/>
          <p:nvPr/>
        </p:nvSpPr>
        <p:spPr>
          <a:xfrm>
            <a:off x="3097578" y="4179725"/>
            <a:ext cx="447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閉領域ごとに単色で塗る</a:t>
            </a:r>
            <a:r>
              <a:rPr kumimoji="1" lang="ja-JP" altLang="en-US" b="1" dirty="0"/>
              <a:t>「バケツ塗り」</a:t>
            </a:r>
          </a:p>
        </p:txBody>
      </p:sp>
    </p:spTree>
    <p:extLst>
      <p:ext uri="{BB962C8B-B14F-4D97-AF65-F5344CB8AC3E}">
        <p14:creationId xmlns:p14="http://schemas.microsoft.com/office/powerpoint/2010/main" val="263892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A1A07-CACA-066E-129A-27128997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関連研究（例）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DA349-0ECB-664A-CDBA-F94F9D9D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4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979604E-05B7-7BBF-C7F3-A0C64BD93B47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E61215-E5EC-F943-5623-DF6B0043C1D8}"/>
              </a:ext>
            </a:extLst>
          </p:cNvPr>
          <p:cNvSpPr txBox="1"/>
          <p:nvPr/>
        </p:nvSpPr>
        <p:spPr>
          <a:xfrm>
            <a:off x="495759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線画の自動彩色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DEF2C4-8F37-C65F-D5C6-5B54BE7C1D3D}"/>
              </a:ext>
            </a:extLst>
          </p:cNvPr>
          <p:cNvSpPr txBox="1"/>
          <p:nvPr/>
        </p:nvSpPr>
        <p:spPr>
          <a:xfrm>
            <a:off x="6265388" y="1531345"/>
            <a:ext cx="554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/>
              <a:t>■ アニメ制作現場に即した支援ツール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58C7131-946C-FA65-BC78-FBF8CA014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29" y="2674299"/>
            <a:ext cx="3866921" cy="239248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6C1CA5-3BDE-CC3B-197E-3093EBAEBD1C}"/>
              </a:ext>
            </a:extLst>
          </p:cNvPr>
          <p:cNvSpPr txBox="1"/>
          <p:nvPr/>
        </p:nvSpPr>
        <p:spPr>
          <a:xfrm>
            <a:off x="762041" y="1993010"/>
            <a:ext cx="500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 dirty="0"/>
              <a:t>Continual few-shot patch-based learning for anime-style colorization</a:t>
            </a:r>
            <a:r>
              <a:rPr lang="ja-JP" altLang="en-US" sz="1600" i="1" dirty="0"/>
              <a:t> </a:t>
            </a:r>
            <a:r>
              <a:rPr lang="en-US" altLang="ja-JP" sz="1600" i="1" dirty="0"/>
              <a:t>[Maejima+ ‘24]</a:t>
            </a:r>
            <a:endParaRPr kumimoji="1" lang="ja-JP" altLang="en-US" sz="1600" i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CCCD34-B11D-D978-A34D-82B2176105EE}"/>
              </a:ext>
            </a:extLst>
          </p:cNvPr>
          <p:cNvSpPr txBox="1"/>
          <p:nvPr/>
        </p:nvSpPr>
        <p:spPr>
          <a:xfrm>
            <a:off x="495759" y="5395101"/>
            <a:ext cx="531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ja-JP" altLang="en-US" dirty="0"/>
              <a:t>近年は「深層学習」ベースのアプローチが主流</a:t>
            </a:r>
            <a:endParaRPr lang="en-US" altLang="ja-JP" dirty="0"/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pPr marL="285750" indent="-285750">
              <a:buFontTx/>
              <a:buChar char="-"/>
            </a:pPr>
            <a:r>
              <a:rPr kumimoji="1" lang="ja-JP" altLang="en-US" b="1" dirty="0"/>
              <a:t>「</a:t>
            </a:r>
            <a:r>
              <a:rPr lang="ja-JP" altLang="en-US" b="1" dirty="0"/>
              <a:t>小さい領域」の予測精度は未だに不十分</a:t>
            </a:r>
            <a:endParaRPr kumimoji="1" lang="ja-JP" altLang="en-US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3369D-297B-3B48-32A7-6485115C4BB3}"/>
              </a:ext>
            </a:extLst>
          </p:cNvPr>
          <p:cNvSpPr txBox="1"/>
          <p:nvPr/>
        </p:nvSpPr>
        <p:spPr>
          <a:xfrm>
            <a:off x="6534777" y="1993009"/>
            <a:ext cx="500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 dirty="0"/>
              <a:t>Griffith: A storyboarding tool designed with Japanese animation professionals</a:t>
            </a:r>
            <a:r>
              <a:rPr lang="ja-JP" altLang="en-US" sz="1600" i="1" dirty="0"/>
              <a:t> </a:t>
            </a:r>
            <a:r>
              <a:rPr lang="en-US" altLang="ja-JP" sz="1600" i="1" dirty="0"/>
              <a:t>[Kato+ ‘24]</a:t>
            </a:r>
            <a:endParaRPr kumimoji="1" lang="ja-JP" altLang="en-US" sz="1600" i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B363FC7-848A-A0D6-5B4B-B2D05EB4C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77" y="2674299"/>
            <a:ext cx="4118209" cy="241335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995F98-253E-5A51-8D9C-55246BA54101}"/>
              </a:ext>
            </a:extLst>
          </p:cNvPr>
          <p:cNvSpPr txBox="1"/>
          <p:nvPr/>
        </p:nvSpPr>
        <p:spPr>
          <a:xfrm>
            <a:off x="6265386" y="5256601"/>
            <a:ext cx="581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ja-JP" altLang="en-US" b="1" dirty="0"/>
              <a:t>現場と研究成果の乖離</a:t>
            </a:r>
            <a:r>
              <a:rPr lang="ja-JP" altLang="en-US" dirty="0"/>
              <a:t>：</a:t>
            </a:r>
            <a:endParaRPr lang="en-US" altLang="ja-JP" dirty="0"/>
          </a:p>
          <a:p>
            <a:pPr lvl="1"/>
            <a:r>
              <a:rPr lang="ja-JP" altLang="en-US" dirty="0"/>
              <a:t>「制作現場への導入」を想定した研究の少なさ</a:t>
            </a:r>
            <a:endParaRPr lang="en-US" altLang="ja-JP" dirty="0"/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pPr marL="285750" indent="-285750">
              <a:buFontTx/>
              <a:buChar char="-"/>
            </a:pPr>
            <a:r>
              <a:rPr kumimoji="1" lang="ja-JP" altLang="en-US" b="1" dirty="0"/>
              <a:t>既存ツール（後述）では塗り残しへの対応が不十分</a:t>
            </a:r>
          </a:p>
        </p:txBody>
      </p:sp>
    </p:spTree>
    <p:extLst>
      <p:ext uri="{BB962C8B-B14F-4D97-AF65-F5344CB8AC3E}">
        <p14:creationId xmlns:p14="http://schemas.microsoft.com/office/powerpoint/2010/main" val="307023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5FDA04-6D24-C608-5A20-B8D1622F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事前調査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の実施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EA993F-CD00-3CAF-BBE5-05186FD5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u="sng" dirty="0"/>
              <a:t>■ 概要</a:t>
            </a:r>
            <a:endParaRPr kumimoji="1" lang="en-US" altLang="ja-JP" u="sng" dirty="0"/>
          </a:p>
          <a:p>
            <a:pPr marL="0" indent="0">
              <a:buNone/>
            </a:pPr>
            <a:r>
              <a:rPr lang="en-US" altLang="ja-JP" sz="2400" dirty="0"/>
              <a:t> - </a:t>
            </a:r>
            <a:r>
              <a:rPr lang="ja-JP" altLang="en-US" sz="2400" dirty="0"/>
              <a:t>アニメ制作</a:t>
            </a:r>
            <a:r>
              <a:rPr lang="ja-JP" altLang="en-US" sz="2400" b="1" dirty="0"/>
              <a:t>現場での彩色スタッフ</a:t>
            </a:r>
            <a:r>
              <a:rPr lang="ja-JP" altLang="en-US" sz="2400" dirty="0"/>
              <a:t>を対象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 - </a:t>
            </a:r>
            <a:r>
              <a:rPr lang="ja-JP" altLang="en-US" sz="2400" dirty="0"/>
              <a:t>定性調査（</a:t>
            </a:r>
            <a:r>
              <a:rPr lang="ja-JP" altLang="en-US" sz="2400" b="1" dirty="0"/>
              <a:t>半構造化インタビュー</a:t>
            </a:r>
            <a:r>
              <a:rPr lang="en-US" altLang="ja-JP" sz="2400" b="1" dirty="0"/>
              <a:t>/</a:t>
            </a:r>
            <a:r>
              <a:rPr lang="ja-JP" altLang="en-US" sz="2400" b="1" dirty="0"/>
              <a:t>行動観察</a:t>
            </a:r>
            <a:r>
              <a:rPr lang="ja-JP" altLang="en-US" sz="2400" dirty="0"/>
              <a:t>）含む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u="sng" dirty="0"/>
              <a:t>■ 目的</a:t>
            </a:r>
            <a:endParaRPr kumimoji="1" lang="en-US" altLang="ja-JP" u="sng" dirty="0"/>
          </a:p>
          <a:p>
            <a:pPr marL="0" indent="0">
              <a:buNone/>
            </a:pPr>
            <a:r>
              <a:rPr lang="en-US" altLang="ja-JP" sz="2400" dirty="0"/>
              <a:t> - </a:t>
            </a:r>
            <a:r>
              <a:rPr lang="ja-JP" altLang="en-US" sz="2400" dirty="0"/>
              <a:t>現在の</a:t>
            </a:r>
            <a:r>
              <a:rPr lang="ja-JP" altLang="en-US" sz="2400" b="1" dirty="0"/>
              <a:t>「アニメ彩色工程」の全体像</a:t>
            </a:r>
            <a:r>
              <a:rPr lang="ja-JP" altLang="en-US" sz="2400" dirty="0"/>
              <a:t>（右上図）の把握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 - </a:t>
            </a:r>
            <a:r>
              <a:rPr lang="ja-JP" altLang="en-US" sz="2400" dirty="0"/>
              <a:t>「塗り残し」に対する</a:t>
            </a:r>
            <a:r>
              <a:rPr lang="ja-JP" altLang="en-US" sz="2400" b="1" dirty="0"/>
              <a:t>既存の対処法・ツール</a:t>
            </a:r>
            <a:r>
              <a:rPr lang="ja-JP" altLang="en-US" sz="2400" dirty="0"/>
              <a:t>の詳細な把握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 </a:t>
            </a:r>
            <a:r>
              <a:rPr kumimoji="1" lang="en-US" altLang="ja-JP" sz="2400" dirty="0"/>
              <a:t>- </a:t>
            </a:r>
            <a:r>
              <a:rPr kumimoji="1" lang="ja-JP" altLang="en-US" sz="2400" b="1" dirty="0"/>
              <a:t>潜在的な課題や要件</a:t>
            </a:r>
            <a:r>
              <a:rPr kumimoji="1" lang="ja-JP" altLang="en-US" sz="2400" dirty="0"/>
              <a:t>の特定・提案ツール</a:t>
            </a:r>
            <a:r>
              <a:rPr kumimoji="1" lang="en-US" altLang="ja-JP" sz="2400" dirty="0"/>
              <a:t>『</a:t>
            </a:r>
            <a:r>
              <a:rPr kumimoji="1" lang="en-US" altLang="ja-JP" sz="2400" dirty="0" err="1"/>
              <a:t>GapFill</a:t>
            </a:r>
            <a:r>
              <a:rPr lang="en-US" altLang="ja-JP" sz="2400" dirty="0"/>
              <a:t>』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設計思想</a:t>
            </a:r>
            <a:r>
              <a:rPr kumimoji="1" lang="ja-JP" altLang="en-US" sz="2400" dirty="0"/>
              <a:t>の抽出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F5BBF7-00CE-2AB0-7506-51B18293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A658A62-87A0-CEFB-BDAB-7BEBD851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49" y="365125"/>
            <a:ext cx="6752091" cy="222383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C41601-B3FE-142D-5991-630838EFEECA}"/>
              </a:ext>
            </a:extLst>
          </p:cNvPr>
          <p:cNvSpPr txBox="1"/>
          <p:nvPr/>
        </p:nvSpPr>
        <p:spPr>
          <a:xfrm>
            <a:off x="9410700" y="2588964"/>
            <a:ext cx="2361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※ </a:t>
            </a:r>
            <a:r>
              <a:rPr kumimoji="1" lang="ja-JP" altLang="en-US" dirty="0"/>
              <a:t>一般に線画は二値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※ </a:t>
            </a:r>
            <a:r>
              <a:rPr lang="ja-JP" altLang="en-US" dirty="0"/>
              <a:t>追加</a:t>
            </a:r>
            <a:r>
              <a:rPr kumimoji="1" lang="ja-JP" altLang="en-US" dirty="0"/>
              <a:t>の演出処理は　次工程の担当</a:t>
            </a:r>
          </a:p>
        </p:txBody>
      </p:sp>
    </p:spTree>
    <p:extLst>
      <p:ext uri="{BB962C8B-B14F-4D97-AF65-F5344CB8AC3E}">
        <p14:creationId xmlns:p14="http://schemas.microsoft.com/office/powerpoint/2010/main" val="4227714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16FE4-D162-0F34-0BB3-7FA2620D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既存の対処法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kumimoji="1"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ツール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669A23-4C71-DE40-08CB-9D77AE9F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1792F8CC-690B-DEB3-4CD2-F280BF49B719}"/>
              </a:ext>
            </a:extLst>
          </p:cNvPr>
          <p:cNvSpPr txBox="1">
            <a:spLocks/>
          </p:cNvSpPr>
          <p:nvPr/>
        </p:nvSpPr>
        <p:spPr>
          <a:xfrm>
            <a:off x="362880" y="1651203"/>
            <a:ext cx="37833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 dirty="0"/>
              <a:t>■ ブラックライト法 🔍️</a:t>
            </a:r>
            <a:endParaRPr lang="en-US" altLang="ja-JP" sz="2400" b="1" u="sng" dirty="0"/>
          </a:p>
          <a:p>
            <a:pPr>
              <a:buFontTx/>
              <a:buChar char="-"/>
            </a:pPr>
            <a:endParaRPr lang="en-US" altLang="ja-JP" sz="2000" dirty="0"/>
          </a:p>
        </p:txBody>
      </p:sp>
      <p:pic>
        <p:nvPicPr>
          <p:cNvPr id="6" name="Picture 2" descr="CLIP STUDIO PAINT - Wikipedia">
            <a:extLst>
              <a:ext uri="{FF2B5EF4-FFF2-40B4-BE49-F238E27FC236}">
                <a16:creationId xmlns:a16="http://schemas.microsoft.com/office/drawing/2014/main" id="{9862CBAB-CF5E-25E3-6FFB-B8F7C1C2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21" y="365125"/>
            <a:ext cx="3006794" cy="10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3DCE80D4-4B12-0D86-1DF6-5BEA6B13F689}"/>
              </a:ext>
            </a:extLst>
          </p:cNvPr>
          <p:cNvSpPr txBox="1">
            <a:spLocks/>
          </p:cNvSpPr>
          <p:nvPr/>
        </p:nvSpPr>
        <p:spPr>
          <a:xfrm>
            <a:off x="4364005" y="1651203"/>
            <a:ext cx="37461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 dirty="0"/>
              <a:t>■ すきま塗りペン🖌️</a:t>
            </a:r>
            <a:endParaRPr lang="en-US" altLang="ja-JP" sz="2400" b="1" u="sng" dirty="0"/>
          </a:p>
          <a:p>
            <a:pPr>
              <a:buFontTx/>
              <a:buChar char="-"/>
            </a:pPr>
            <a:endParaRPr lang="en-US" altLang="ja-JP" sz="2000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E333E48-AD77-655C-F9CF-703B3E0B362F}"/>
              </a:ext>
            </a:extLst>
          </p:cNvPr>
          <p:cNvSpPr txBox="1">
            <a:spLocks/>
          </p:cNvSpPr>
          <p:nvPr/>
        </p:nvSpPr>
        <p:spPr>
          <a:xfrm>
            <a:off x="8186637" y="1651203"/>
            <a:ext cx="371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u="sng" dirty="0"/>
              <a:t>■ 囲って塗るツール➰️</a:t>
            </a:r>
            <a:endParaRPr lang="en-US" altLang="ja-JP" sz="2400" b="1" u="sng" dirty="0"/>
          </a:p>
          <a:p>
            <a:pPr marL="0" indent="0">
              <a:buNone/>
            </a:pPr>
            <a:endParaRPr lang="en-US" altLang="ja-JP" sz="2000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33F96C2-52E4-22F2-F71C-891FE6CE29C5}"/>
              </a:ext>
            </a:extLst>
          </p:cNvPr>
          <p:cNvCxnSpPr>
            <a:cxnSpLocks/>
          </p:cNvCxnSpPr>
          <p:nvPr/>
        </p:nvCxnSpPr>
        <p:spPr>
          <a:xfrm>
            <a:off x="4300251" y="1481788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9196F22-0CED-3CB8-4DBF-2AD0D80470DB}"/>
              </a:ext>
            </a:extLst>
          </p:cNvPr>
          <p:cNvCxnSpPr>
            <a:cxnSpLocks/>
          </p:cNvCxnSpPr>
          <p:nvPr/>
        </p:nvCxnSpPr>
        <p:spPr>
          <a:xfrm>
            <a:off x="8054836" y="1481788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BlackLightMethod">
            <a:hlinkClick r:id="" action="ppaction://media"/>
            <a:extLst>
              <a:ext uri="{FF2B5EF4-FFF2-40B4-BE49-F238E27FC236}">
                <a16:creationId xmlns:a16="http://schemas.microsoft.com/office/drawing/2014/main" id="{EFDE80DD-0CFD-E573-565B-4EEF1822D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6988" t="225" r="16958"/>
          <a:stretch>
            <a:fillRect/>
          </a:stretch>
        </p:blipFill>
        <p:spPr>
          <a:xfrm>
            <a:off x="459697" y="2128670"/>
            <a:ext cx="3622784" cy="3078127"/>
          </a:xfrm>
          <a:prstGeom prst="rect">
            <a:avLst/>
          </a:prstGeom>
        </p:spPr>
      </p:pic>
      <p:pic>
        <p:nvPicPr>
          <p:cNvPr id="18" name="LeftoverPen">
            <a:hlinkClick r:id="" action="ppaction://media"/>
            <a:extLst>
              <a:ext uri="{FF2B5EF4-FFF2-40B4-BE49-F238E27FC236}">
                <a16:creationId xmlns:a16="http://schemas.microsoft.com/office/drawing/2014/main" id="{A2C191D1-76A0-5DE7-8BF3-1252EBEB46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6958" r="17115"/>
          <a:stretch>
            <a:fillRect/>
          </a:stretch>
        </p:blipFill>
        <p:spPr>
          <a:xfrm>
            <a:off x="4376748" y="2128670"/>
            <a:ext cx="3607615" cy="3078127"/>
          </a:xfrm>
          <a:prstGeom prst="rect">
            <a:avLst/>
          </a:prstGeom>
        </p:spPr>
      </p:pic>
      <p:pic>
        <p:nvPicPr>
          <p:cNvPr id="19" name="EncloseandFill">
            <a:hlinkClick r:id="" action="ppaction://media"/>
            <a:extLst>
              <a:ext uri="{FF2B5EF4-FFF2-40B4-BE49-F238E27FC236}">
                <a16:creationId xmlns:a16="http://schemas.microsoft.com/office/drawing/2014/main" id="{9A7BC43A-CB5E-F828-3938-1F2FBC3EA47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257"/>
                </p14:media>
              </p:ext>
            </p:extLst>
          </p:nvPr>
        </p:nvPicPr>
        <p:blipFill>
          <a:blip r:embed="rId12"/>
          <a:srcRect l="16960" r="17206"/>
          <a:stretch>
            <a:fillRect/>
          </a:stretch>
        </p:blipFill>
        <p:spPr>
          <a:xfrm>
            <a:off x="8245162" y="2128670"/>
            <a:ext cx="3602549" cy="307812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1C0AE5-9EF4-EFAB-B522-8B8F97D4E37B}"/>
              </a:ext>
            </a:extLst>
          </p:cNvPr>
          <p:cNvSpPr txBox="1"/>
          <p:nvPr/>
        </p:nvSpPr>
        <p:spPr>
          <a:xfrm>
            <a:off x="463254" y="5421563"/>
            <a:ext cx="366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n-ea"/>
              </a:rPr>
              <a:t>「検出」</a:t>
            </a:r>
            <a:r>
              <a:rPr lang="ja-JP" altLang="en-US" dirty="0">
                <a:latin typeface="+mn-ea"/>
              </a:rPr>
              <a:t>の補助：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一時的に</a:t>
            </a:r>
            <a:r>
              <a:rPr lang="ja-JP" altLang="en-US" b="1" dirty="0">
                <a:latin typeface="+mn-ea"/>
              </a:rPr>
              <a:t>全ての塗りを黒</a:t>
            </a:r>
            <a:r>
              <a:rPr lang="ja-JP" altLang="en-US" dirty="0">
                <a:latin typeface="+mn-ea"/>
              </a:rPr>
              <a:t>へ置換、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latin typeface="+mn-ea"/>
              </a:rPr>
              <a:t>未着色部が</a:t>
            </a:r>
            <a:r>
              <a:rPr lang="ja-JP" altLang="en-US" b="1" dirty="0">
                <a:latin typeface="+mn-ea"/>
              </a:rPr>
              <a:t>白く浮かび上がる</a:t>
            </a:r>
            <a:endParaRPr lang="en-US" altLang="ja-JP" dirty="0">
              <a:latin typeface="+mn-ea"/>
            </a:endParaRPr>
          </a:p>
          <a:p>
            <a:pPr marL="285750" indent="-285750">
              <a:buFontTx/>
              <a:buChar char="-"/>
            </a:pPr>
            <a:endParaRPr lang="en-US" altLang="ja-JP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7EFC74-EC91-6480-C976-465F08E95557}"/>
              </a:ext>
            </a:extLst>
          </p:cNvPr>
          <p:cNvSpPr txBox="1"/>
          <p:nvPr/>
        </p:nvSpPr>
        <p:spPr>
          <a:xfrm>
            <a:off x="4561954" y="5421563"/>
            <a:ext cx="3231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n-ea"/>
              </a:rPr>
              <a:t>「解消」</a:t>
            </a:r>
            <a:r>
              <a:rPr lang="ja-JP" altLang="en-US" dirty="0">
                <a:latin typeface="+mn-ea"/>
              </a:rPr>
              <a:t>の補助：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ブラシの軌跡中</a:t>
            </a:r>
            <a:r>
              <a:rPr lang="ja-JP" altLang="en-US" dirty="0">
                <a:latin typeface="+mn-ea"/>
              </a:rPr>
              <a:t>の閉領域を、指定色で</a:t>
            </a:r>
            <a:r>
              <a:rPr lang="ja-JP" altLang="en-US" b="1" dirty="0">
                <a:latin typeface="+mn-ea"/>
              </a:rPr>
              <a:t>まとめて</a:t>
            </a:r>
            <a:r>
              <a:rPr lang="ja-JP" altLang="en-US" dirty="0">
                <a:latin typeface="+mn-ea"/>
              </a:rPr>
              <a:t>塗りつぶす</a:t>
            </a:r>
            <a:endParaRPr lang="en-US" altLang="ja-JP" dirty="0">
              <a:latin typeface="+mn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6A6675-ABFC-FDAE-9A28-CEBA5C45B438}"/>
              </a:ext>
            </a:extLst>
          </p:cNvPr>
          <p:cNvSpPr txBox="1"/>
          <p:nvPr/>
        </p:nvSpPr>
        <p:spPr>
          <a:xfrm>
            <a:off x="8459156" y="5421563"/>
            <a:ext cx="317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+mn-ea"/>
              </a:rPr>
              <a:t>「解消」</a:t>
            </a:r>
            <a:r>
              <a:rPr lang="ja-JP" altLang="en-US" dirty="0">
                <a:latin typeface="+mn-ea"/>
              </a:rPr>
              <a:t>の補助：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投げ縄で囲まれた</a:t>
            </a:r>
            <a:r>
              <a:rPr lang="ja-JP" altLang="en-US" dirty="0">
                <a:latin typeface="+mn-ea"/>
              </a:rPr>
              <a:t>閉領域を、指定色で</a:t>
            </a:r>
            <a:r>
              <a:rPr lang="ja-JP" altLang="en-US" b="1" dirty="0">
                <a:latin typeface="+mn-ea"/>
              </a:rPr>
              <a:t>まとめて</a:t>
            </a:r>
            <a:r>
              <a:rPr lang="ja-JP" altLang="en-US" dirty="0">
                <a:latin typeface="+mn-ea"/>
              </a:rPr>
              <a:t>塗りつぶす</a:t>
            </a:r>
            <a:endParaRPr lang="en-US" altLang="ja-JP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47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6E513-06C9-9424-1752-C4A421449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C8B09F-BC34-7409-ECDA-B4EEE8110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導入 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&amp;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事前調査</a:t>
            </a:r>
            <a:endParaRPr lang="en-US" altLang="ja-JP" sz="3200" dirty="0">
              <a:solidFill>
                <a:schemeClr val="bg2">
                  <a:lumMod val="50000"/>
                </a:schemeClr>
              </a:solidFill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b="1" dirty="0">
                <a:latin typeface="+mn-ea"/>
              </a:rPr>
              <a:t>■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 提案ツール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 『</a:t>
            </a:r>
            <a:r>
              <a:rPr lang="en-US" altLang="ja-JP" sz="3200" b="1" dirty="0" err="1">
                <a:latin typeface="+mn-ea"/>
                <a:cs typeface="Calibri" panose="020F0502020204030204" pitchFamily="34" charset="0"/>
              </a:rPr>
              <a:t>GapFill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	- 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設計思想 </a:t>
            </a:r>
            <a:r>
              <a:rPr lang="en-US" altLang="ja-JP" sz="3200" b="1" dirty="0">
                <a:latin typeface="+mn-ea"/>
                <a:cs typeface="Calibri" panose="020F0502020204030204" pitchFamily="34" charset="0"/>
              </a:rPr>
              <a:t>&amp; UI/</a:t>
            </a:r>
            <a:r>
              <a:rPr lang="ja-JP" altLang="en-US" sz="3200" b="1" dirty="0">
                <a:latin typeface="+mn-ea"/>
                <a:cs typeface="Calibri" panose="020F0502020204030204" pitchFamily="34" charset="0"/>
              </a:rPr>
              <a:t>機能</a:t>
            </a:r>
            <a:endParaRPr lang="en-US" altLang="ja-JP" sz="3200" b="1" dirty="0">
              <a:latin typeface="+mn-ea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	-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自動色予測機能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評価と考察：</a:t>
            </a:r>
            <a:r>
              <a:rPr lang="en-US" altLang="ja-JP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ユーザースタディ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■</a:t>
            </a:r>
            <a:r>
              <a:rPr lang="ja-JP" altLang="en-US" sz="3200" dirty="0">
                <a:solidFill>
                  <a:schemeClr val="bg2">
                    <a:lumMod val="50000"/>
                  </a:schemeClr>
                </a:solidFill>
                <a:latin typeface="+mn-ea"/>
                <a:cs typeface="Calibri" panose="020F0502020204030204" pitchFamily="34" charset="0"/>
              </a:rPr>
              <a:t> 結論と展望</a:t>
            </a:r>
            <a:endParaRPr lang="ja-JP" altLang="en-US" sz="3200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3D981B-809C-D0DE-8014-F1562873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z="14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kumimoji="1" lang="ja-JP" alt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27B048F-6032-AC0E-2F53-AED2A683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内容</a:t>
            </a:r>
            <a:endParaRPr kumimoji="1" lang="ja-JP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4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3D59-D064-8362-474A-5617369B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868802-357A-BEEA-5E6F-6CA1E636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『</a:t>
            </a:r>
            <a:r>
              <a:rPr lang="en-US" altLang="ja-JP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GapFill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』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の設計思想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B6CAD7-6FE4-23A1-0B12-B938AE82D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85622"/>
            <a:ext cx="10515600" cy="1907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 - </a:t>
            </a:r>
            <a:r>
              <a:rPr lang="ja-JP" altLang="en-US" sz="2400" dirty="0"/>
              <a:t>必然的な</a:t>
            </a:r>
            <a:r>
              <a:rPr lang="ja-JP" altLang="en-US" sz="2400" b="1" dirty="0"/>
              <a:t>「検出👀</a:t>
            </a:r>
            <a:r>
              <a:rPr lang="en-US" altLang="ja-JP" sz="2400" b="1" dirty="0"/>
              <a:t>/</a:t>
            </a:r>
            <a:r>
              <a:rPr lang="ja-JP" altLang="en-US" sz="2400" b="1" dirty="0"/>
              <a:t>拡大操作🔍️</a:t>
            </a:r>
            <a:r>
              <a:rPr lang="en-US" altLang="ja-JP" sz="2400" b="1" dirty="0"/>
              <a:t>/</a:t>
            </a:r>
            <a:r>
              <a:rPr lang="ja-JP" altLang="en-US" sz="2400" b="1" dirty="0"/>
              <a:t>色選択🎨」という</a:t>
            </a:r>
            <a:r>
              <a:rPr lang="en-US" altLang="ja-JP" sz="2400" b="1" dirty="0"/>
              <a:t>3</a:t>
            </a:r>
            <a:r>
              <a:rPr lang="ja-JP" altLang="en-US" sz="2400" b="1" dirty="0"/>
              <a:t>つの反復操作を省略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b="1" dirty="0"/>
              <a:t> </a:t>
            </a:r>
            <a:r>
              <a:rPr lang="en-US" altLang="ja-JP" sz="2400" dirty="0"/>
              <a:t>-</a:t>
            </a:r>
            <a:r>
              <a:rPr lang="ja-JP" altLang="en-US" sz="2400" dirty="0"/>
              <a:t> 周囲の色情報などの</a:t>
            </a:r>
            <a:r>
              <a:rPr lang="ja-JP" altLang="en-US" sz="2400" b="1" dirty="0"/>
              <a:t>局所的な文脈</a:t>
            </a:r>
            <a:r>
              <a:rPr lang="ja-JP" altLang="en-US" sz="2400" dirty="0"/>
              <a:t>を参照した色の提案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</a:rPr>
              <a:t> - </a:t>
            </a:r>
            <a:r>
              <a:rPr lang="ja-JP" altLang="en-US" sz="2400" b="1" dirty="0"/>
              <a:t>既存の多様な操作体系に自然に馴染む</a:t>
            </a:r>
            <a:r>
              <a:rPr lang="ja-JP" altLang="en-US" sz="2400" dirty="0"/>
              <a:t>、シンプル・直感的な操作性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 - </a:t>
            </a:r>
            <a:r>
              <a:rPr lang="ja-JP" altLang="en-US" sz="2400" dirty="0"/>
              <a:t>出力の</a:t>
            </a:r>
            <a:r>
              <a:rPr lang="ja-JP" altLang="en-US" sz="2400" b="1" dirty="0"/>
              <a:t>手動制御の余地</a:t>
            </a:r>
            <a:r>
              <a:rPr lang="ja-JP" altLang="en-US" sz="2400" dirty="0"/>
              <a:t>（≠完全自動化）</a:t>
            </a:r>
            <a:endParaRPr lang="ja-JP" altLang="en-US" sz="2400" dirty="0">
              <a:latin typeface="+mn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3165A5-ADD4-9252-3FFE-B5D2C32F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10" name="図 9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40A3C89-CA0C-FB05-9423-BFF83A05C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41" y="1422927"/>
            <a:ext cx="8818715" cy="29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A2D925-8A91-13CE-734C-2D86EAAF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『</a:t>
            </a:r>
            <a:r>
              <a:rPr kumimoji="1" lang="en-US" altLang="ja-JP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GapFill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』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の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UI/</a:t>
            </a:r>
            <a:r>
              <a:rPr lang="ja-JP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機能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D4BF7F-7BE2-72EA-0CC5-DADB8821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EC06-8124-49E8-9057-766092B90AFC}" type="slidenum">
              <a:rPr kumimoji="1" lang="ja-JP" altLang="en-US" smtClean="0"/>
              <a:t>9</a:t>
            </a:fld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E2295E9-7BA6-AECC-9C5E-D26940122835}"/>
              </a:ext>
            </a:extLst>
          </p:cNvPr>
          <p:cNvCxnSpPr>
            <a:cxnSpLocks/>
          </p:cNvCxnSpPr>
          <p:nvPr/>
        </p:nvCxnSpPr>
        <p:spPr>
          <a:xfrm>
            <a:off x="6096000" y="1531345"/>
            <a:ext cx="0" cy="48745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F687D8-C5AF-3849-952B-09E47D106803}"/>
              </a:ext>
            </a:extLst>
          </p:cNvPr>
          <p:cNvSpPr txBox="1"/>
          <p:nvPr/>
        </p:nvSpPr>
        <p:spPr>
          <a:xfrm>
            <a:off x="454912" y="1531345"/>
            <a:ext cx="514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/>
              <a:t>■ 塗り残しの自動検出</a:t>
            </a:r>
            <a:r>
              <a:rPr kumimoji="1" lang="en-US" altLang="ja-JP" sz="2400" b="1" u="sng" dirty="0"/>
              <a:t>+</a:t>
            </a:r>
            <a:r>
              <a:rPr kumimoji="1" lang="ja-JP" altLang="en-US" sz="2400" b="1" u="sng" dirty="0"/>
              <a:t>強調表示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1CADA3B-A51C-F1C7-B169-C2F308C46B70}"/>
              </a:ext>
            </a:extLst>
          </p:cNvPr>
          <p:cNvSpPr txBox="1"/>
          <p:nvPr/>
        </p:nvSpPr>
        <p:spPr>
          <a:xfrm>
            <a:off x="6265388" y="1531345"/>
            <a:ext cx="5754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/>
              <a:t>■ 拡大プレビューによる確認（ホバー）</a:t>
            </a:r>
          </a:p>
        </p:txBody>
      </p:sp>
      <p:pic>
        <p:nvPicPr>
          <p:cNvPr id="12" name="GapDetection_Highlight">
            <a:hlinkClick r:id="" action="ppaction://media"/>
            <a:extLst>
              <a:ext uri="{FF2B5EF4-FFF2-40B4-BE49-F238E27FC236}">
                <a16:creationId xmlns:a16="http://schemas.microsoft.com/office/drawing/2014/main" id="{C3D5CC89-356B-0CF1-9A99-70D864A70B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221" b="2347"/>
          <a:stretch>
            <a:fillRect/>
          </a:stretch>
        </p:blipFill>
        <p:spPr>
          <a:xfrm>
            <a:off x="633028" y="2084941"/>
            <a:ext cx="5170893" cy="2775769"/>
          </a:xfrm>
          <a:prstGeom prst="rect">
            <a:avLst/>
          </a:prstGeom>
        </p:spPr>
      </p:pic>
      <p:pic>
        <p:nvPicPr>
          <p:cNvPr id="13" name="Popup_Magnification">
            <a:hlinkClick r:id="" action="ppaction://media"/>
            <a:extLst>
              <a:ext uri="{FF2B5EF4-FFF2-40B4-BE49-F238E27FC236}">
                <a16:creationId xmlns:a16="http://schemas.microsoft.com/office/drawing/2014/main" id="{AD9539C4-DE6D-7E13-8EC2-9BB268B49C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79"/>
                </p14:media>
              </p:ext>
            </p:extLst>
          </p:nvPr>
        </p:nvPicPr>
        <p:blipFill>
          <a:blip r:embed="rId8"/>
          <a:srcRect t="2276" b="2108"/>
          <a:stretch>
            <a:fillRect/>
          </a:stretch>
        </p:blipFill>
        <p:spPr>
          <a:xfrm>
            <a:off x="6558474" y="2084941"/>
            <a:ext cx="5167839" cy="27794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ECDCDC-5459-79EF-9047-8DF3DE7A9FB2}"/>
              </a:ext>
            </a:extLst>
          </p:cNvPr>
          <p:cNvSpPr txBox="1"/>
          <p:nvPr/>
        </p:nvSpPr>
        <p:spPr>
          <a:xfrm>
            <a:off x="286443" y="5053578"/>
            <a:ext cx="5809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dirty="0"/>
              <a:t>BFS</a:t>
            </a:r>
            <a:r>
              <a:rPr kumimoji="1" lang="ja-JP" altLang="en-US" dirty="0"/>
              <a:t>により、</a:t>
            </a:r>
            <a:r>
              <a:rPr kumimoji="1" lang="ja-JP" altLang="en-US" b="1" dirty="0"/>
              <a:t>未着色の閉小領域</a:t>
            </a:r>
            <a:r>
              <a:rPr kumimoji="1" lang="ja-JP" altLang="en-US" dirty="0"/>
              <a:t>を自動検出</a:t>
            </a:r>
            <a:endParaRPr kumimoji="1" lang="en-US" altLang="ja-JP" dirty="0"/>
          </a:p>
          <a:p>
            <a:pPr marL="285750" indent="-285750">
              <a:buFontTx/>
              <a:buChar char="-"/>
            </a:pPr>
            <a:r>
              <a:rPr lang="ja-JP" altLang="en-US" b="1" dirty="0"/>
              <a:t>円形マーカー</a:t>
            </a:r>
            <a:r>
              <a:rPr lang="ja-JP" altLang="en-US" dirty="0"/>
              <a:t>で可視化（</a:t>
            </a:r>
            <a:r>
              <a:rPr lang="ja-JP" altLang="en-US" b="1" dirty="0"/>
              <a:t>「検出👀」の省略</a:t>
            </a:r>
            <a:r>
              <a:rPr lang="ja-JP" altLang="en-US" dirty="0"/>
              <a:t>）</a:t>
            </a:r>
            <a:endParaRPr lang="en-US" altLang="ja-JP" dirty="0"/>
          </a:p>
          <a:p>
            <a:pPr marL="285750" indent="-285750">
              <a:buFontTx/>
              <a:buChar char="-"/>
            </a:pPr>
            <a:endParaRPr lang="en-US" altLang="ja-JP" dirty="0"/>
          </a:p>
          <a:p>
            <a:pPr marL="285750" indent="-285750">
              <a:buFontTx/>
              <a:buChar char="-"/>
            </a:pPr>
            <a:r>
              <a:rPr kumimoji="1" lang="ja-JP" altLang="en-US" dirty="0"/>
              <a:t>深層学習による</a:t>
            </a:r>
            <a:r>
              <a:rPr kumimoji="1" lang="ja-JP" altLang="en-US" b="1" dirty="0"/>
              <a:t>自動色予測</a:t>
            </a:r>
            <a:r>
              <a:rPr kumimoji="1" lang="ja-JP" altLang="en-US" dirty="0"/>
              <a:t>（後述）</a:t>
            </a:r>
            <a:endParaRPr kumimoji="1" lang="en-US" altLang="ja-JP" dirty="0"/>
          </a:p>
          <a:p>
            <a:pPr marL="285750" indent="-285750">
              <a:buFontTx/>
              <a:buChar char="-"/>
            </a:pPr>
            <a:r>
              <a:rPr kumimoji="1" lang="ja-JP" altLang="en-US" dirty="0"/>
              <a:t>一時的に</a:t>
            </a:r>
            <a:r>
              <a:rPr kumimoji="1" lang="ja-JP" altLang="en-US" b="1" dirty="0"/>
              <a:t>オーバーレイ</a:t>
            </a:r>
            <a:r>
              <a:rPr kumimoji="1" lang="ja-JP" altLang="en-US" dirty="0"/>
              <a:t>表示（</a:t>
            </a:r>
            <a:r>
              <a:rPr kumimoji="1" lang="ja-JP" altLang="en-US" b="1" dirty="0"/>
              <a:t>「色選択🎨」の省略</a:t>
            </a:r>
            <a:r>
              <a:rPr kumimoji="1" lang="ja-JP" altLang="en-US" dirty="0"/>
              <a:t>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9E7C92-B8E9-F7AB-66F6-627ED0B2BAF5}"/>
              </a:ext>
            </a:extLst>
          </p:cNvPr>
          <p:cNvSpPr txBox="1"/>
          <p:nvPr/>
        </p:nvSpPr>
        <p:spPr>
          <a:xfrm>
            <a:off x="6265388" y="5213431"/>
            <a:ext cx="5460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ja-JP" altLang="en-US" dirty="0"/>
              <a:t>円</a:t>
            </a:r>
            <a:r>
              <a:rPr kumimoji="1" lang="ja-JP" altLang="en-US" b="1" dirty="0"/>
              <a:t>内</a:t>
            </a:r>
            <a:r>
              <a:rPr kumimoji="1" lang="ja-JP" altLang="en-US" dirty="0"/>
              <a:t>にカーソルがある間、</a:t>
            </a:r>
            <a:r>
              <a:rPr kumimoji="1" lang="ja-JP" altLang="en-US" b="1" dirty="0"/>
              <a:t>局所的</a:t>
            </a:r>
            <a:r>
              <a:rPr kumimoji="1" lang="ja-JP" altLang="en-US" dirty="0"/>
              <a:t>に拡大表示</a:t>
            </a:r>
            <a:endParaRPr kumimoji="1" lang="en-US" altLang="ja-JP" dirty="0"/>
          </a:p>
          <a:p>
            <a:pPr marL="285750" indent="-285750">
              <a:buFontTx/>
              <a:buChar char="-"/>
            </a:pPr>
            <a:endParaRPr kumimoji="1" lang="en-US" altLang="ja-JP" dirty="0"/>
          </a:p>
          <a:p>
            <a:pPr marL="285750" indent="-285750">
              <a:buFontTx/>
              <a:buChar char="-"/>
            </a:pPr>
            <a:r>
              <a:rPr lang="ja-JP" altLang="en-US" b="1" dirty="0"/>
              <a:t>拡大不要</a:t>
            </a:r>
            <a:r>
              <a:rPr lang="ja-JP" altLang="en-US" dirty="0"/>
              <a:t>で色予測を</a:t>
            </a:r>
            <a:r>
              <a:rPr lang="ja-JP" altLang="en-US" b="1" dirty="0"/>
              <a:t>確認</a:t>
            </a:r>
            <a:r>
              <a:rPr lang="ja-JP" altLang="en-US" dirty="0"/>
              <a:t>可能</a:t>
            </a:r>
            <a:endParaRPr lang="en-US" altLang="ja-JP" dirty="0"/>
          </a:p>
          <a:p>
            <a:r>
              <a:rPr lang="ja-JP" altLang="en-US" dirty="0"/>
              <a:t>　（</a:t>
            </a:r>
            <a:r>
              <a:rPr lang="ja-JP" altLang="en-US" b="1" dirty="0"/>
              <a:t>「拡大操作🔍️」の省略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92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2063</Words>
  <Application>Microsoft Office PowerPoint</Application>
  <PresentationFormat>ワイド画面</PresentationFormat>
  <Paragraphs>260</Paragraphs>
  <Slides>24</Slides>
  <Notes>17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9" baseType="lpstr">
      <vt:lpstr>游ゴシック</vt:lpstr>
      <vt:lpstr>游ゴシック Light</vt:lpstr>
      <vt:lpstr>Arial</vt:lpstr>
      <vt:lpstr>Calibri</vt:lpstr>
      <vt:lpstr>Office テーマ</vt:lpstr>
      <vt:lpstr>No Pixel Left Behind: Filling Gaps in Anime Colorization</vt:lpstr>
      <vt:lpstr>内容</vt:lpstr>
      <vt:lpstr>背景・問題設定</vt:lpstr>
      <vt:lpstr>関連研究（例）</vt:lpstr>
      <vt:lpstr>事前調査の実施</vt:lpstr>
      <vt:lpstr>既存の対処法・ツール</vt:lpstr>
      <vt:lpstr>内容</vt:lpstr>
      <vt:lpstr>『GapFill』の設計思想</vt:lpstr>
      <vt:lpstr>『GapFill』のUI/機能</vt:lpstr>
      <vt:lpstr>『GapFill』のUI/機能</vt:lpstr>
      <vt:lpstr>PowerPoint プレゼンテーション</vt:lpstr>
      <vt:lpstr>自動色予測手法</vt:lpstr>
      <vt:lpstr>学習データの準備</vt:lpstr>
      <vt:lpstr>（補足：データセットの確認）</vt:lpstr>
      <vt:lpstr>内容</vt:lpstr>
      <vt:lpstr>評価実験の概要</vt:lpstr>
      <vt:lpstr>タスクA・B（ツールの有用性評価） </vt:lpstr>
      <vt:lpstr>結果（ツールの有用性評価）</vt:lpstr>
      <vt:lpstr>色予測手法の評価（タスクC含む）</vt:lpstr>
      <vt:lpstr>知見: 予測精度のツール有用性への寄与</vt:lpstr>
      <vt:lpstr>知見: AIへの信頼・既存ツールとの統合可能性</vt:lpstr>
      <vt:lpstr>内容</vt:lpstr>
      <vt:lpstr>おわりに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kono</dc:creator>
  <cp:lastModifiedBy>marc kono</cp:lastModifiedBy>
  <cp:revision>1</cp:revision>
  <dcterms:created xsi:type="dcterms:W3CDTF">2026-02-16T06:08:27Z</dcterms:created>
  <dcterms:modified xsi:type="dcterms:W3CDTF">2026-02-17T01:50:17Z</dcterms:modified>
</cp:coreProperties>
</file>