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84" r:id="rId3"/>
    <p:sldId id="262" r:id="rId4"/>
    <p:sldId id="281" r:id="rId5"/>
    <p:sldId id="265" r:id="rId6"/>
    <p:sldId id="285" r:id="rId7"/>
    <p:sldId id="267" r:id="rId8"/>
    <p:sldId id="268" r:id="rId9"/>
    <p:sldId id="269" r:id="rId10"/>
    <p:sldId id="287" r:id="rId11"/>
    <p:sldId id="271" r:id="rId12"/>
    <p:sldId id="274" r:id="rId13"/>
    <p:sldId id="275" r:id="rId14"/>
    <p:sldId id="288" r:id="rId15"/>
    <p:sldId id="276" r:id="rId16"/>
    <p:sldId id="294" r:id="rId17"/>
    <p:sldId id="292" r:id="rId18"/>
    <p:sldId id="293" r:id="rId19"/>
    <p:sldId id="264" r:id="rId20"/>
    <p:sldId id="266" r:id="rId21"/>
    <p:sldId id="280" r:id="rId22"/>
    <p:sldId id="270" r:id="rId23"/>
    <p:sldId id="273" r:id="rId24"/>
    <p:sldId id="279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BFBF0-FACB-406A-BE1D-48098C170B3D}" v="182" dt="2026-04-14T08:12:11.024"/>
    <p1510:client id="{C9F29871-E6EB-AC4E-94C3-5BD9D2FB855C}" v="62" dt="2026-04-14T06:43:20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kono" userId="922de9ee4561828b" providerId="LiveId" clId="{37022609-D210-4C82-92F8-04417C7E777A}"/>
    <pc:docChg chg="modSld">
      <pc:chgData name="marc kono" userId="922de9ee4561828b" providerId="LiveId" clId="{37022609-D210-4C82-92F8-04417C7E777A}" dt="2026-04-14T06:43:20.415" v="87" actId="20577"/>
      <pc:docMkLst>
        <pc:docMk/>
      </pc:docMkLst>
      <pc:sldChg chg="modNotesTx">
        <pc:chgData name="marc kono" userId="922de9ee4561828b" providerId="LiveId" clId="{37022609-D210-4C82-92F8-04417C7E777A}" dt="2026-04-12T17:33:06.679" v="25" actId="20577"/>
        <pc:sldMkLst>
          <pc:docMk/>
          <pc:sldMk cId="2638928171" sldId="262"/>
        </pc:sldMkLst>
      </pc:sldChg>
      <pc:sldChg chg="modSp mod modNotesTx">
        <pc:chgData name="marc kono" userId="922de9ee4561828b" providerId="LiveId" clId="{37022609-D210-4C82-92F8-04417C7E777A}" dt="2026-04-09T03:42:45.378" v="2" actId="22"/>
        <pc:sldMkLst>
          <pc:docMk/>
          <pc:sldMk cId="1159216093" sldId="273"/>
        </pc:sldMkLst>
        <pc:spChg chg="mod">
          <ac:chgData name="marc kono" userId="922de9ee4561828b" providerId="LiveId" clId="{37022609-D210-4C82-92F8-04417C7E777A}" dt="2026-04-09T03:42:45.378" v="2" actId="22"/>
          <ac:spMkLst>
            <pc:docMk/>
            <pc:sldMk cId="1159216093" sldId="273"/>
            <ac:spMk id="13" creationId="{56918F3F-B507-35F8-AB13-6DEAEC754AE2}"/>
          </ac:spMkLst>
        </pc:spChg>
      </pc:sldChg>
      <pc:sldChg chg="modNotesTx">
        <pc:chgData name="marc kono" userId="922de9ee4561828b" providerId="LiveId" clId="{37022609-D210-4C82-92F8-04417C7E777A}" dt="2026-04-14T06:43:20.415" v="87" actId="20577"/>
        <pc:sldMkLst>
          <pc:docMk/>
          <pc:sldMk cId="1306632507" sldId="275"/>
        </pc:sldMkLst>
      </pc:sldChg>
    </pc:docChg>
  </pc:docChgLst>
  <pc:docChgLst>
    <pc:chgData name="marc kono" userId="922de9ee4561828b" providerId="LiveId" clId="{F7FA2B97-E35E-438C-9C30-DA6E3177B075}"/>
    <pc:docChg chg="undo custSel addSld delSld modSld sldOrd">
      <pc:chgData name="marc kono" userId="922de9ee4561828b" providerId="LiveId" clId="{F7FA2B97-E35E-438C-9C30-DA6E3177B075}" dt="2026-04-14T08:12:11.024" v="6126" actId="20577"/>
      <pc:docMkLst>
        <pc:docMk/>
      </pc:docMkLst>
      <pc:sldChg chg="modNotesTx">
        <pc:chgData name="marc kono" userId="922de9ee4561828b" providerId="LiveId" clId="{F7FA2B97-E35E-438C-9C30-DA6E3177B075}" dt="2026-04-09T04:22:37.741" v="677" actId="20577"/>
        <pc:sldMkLst>
          <pc:docMk/>
          <pc:sldMk cId="35820739" sldId="256"/>
        </pc:sldMkLst>
      </pc:sldChg>
      <pc:sldChg chg="ord modNotesTx">
        <pc:chgData name="marc kono" userId="922de9ee4561828b" providerId="LiveId" clId="{F7FA2B97-E35E-438C-9C30-DA6E3177B075}" dt="2026-04-14T04:14:53.698" v="3317" actId="20577"/>
        <pc:sldMkLst>
          <pc:docMk/>
          <pc:sldMk cId="2638928171" sldId="262"/>
        </pc:sldMkLst>
      </pc:sldChg>
      <pc:sldChg chg="ord modNotesTx">
        <pc:chgData name="marc kono" userId="922de9ee4561828b" providerId="LiveId" clId="{F7FA2B97-E35E-438C-9C30-DA6E3177B075}" dt="2026-04-14T04:21:21.647" v="3407"/>
        <pc:sldMkLst>
          <pc:docMk/>
          <pc:sldMk cId="4227714602" sldId="264"/>
        </pc:sldMkLst>
      </pc:sldChg>
      <pc:sldChg chg="addSp delSp modSp mod modNotesTx">
        <pc:chgData name="marc kono" userId="922de9ee4561828b" providerId="LiveId" clId="{F7FA2B97-E35E-438C-9C30-DA6E3177B075}" dt="2026-04-14T04:37:46.237" v="3874" actId="20577"/>
        <pc:sldMkLst>
          <pc:docMk/>
          <pc:sldMk cId="1814786576" sldId="265"/>
        </pc:sldMkLst>
        <pc:spChg chg="add del mod">
          <ac:chgData name="marc kono" userId="922de9ee4561828b" providerId="LiveId" clId="{F7FA2B97-E35E-438C-9C30-DA6E3177B075}" dt="2026-04-14T04:26:33.963" v="3494" actId="11529"/>
          <ac:spMkLst>
            <pc:docMk/>
            <pc:sldMk cId="1814786576" sldId="265"/>
            <ac:spMk id="3" creationId="{6211CAA6-481D-022A-C092-CC31FAE27D78}"/>
          </ac:spMkLst>
        </pc:spChg>
        <pc:spChg chg="mod">
          <ac:chgData name="marc kono" userId="922de9ee4561828b" providerId="LiveId" clId="{F7FA2B97-E35E-438C-9C30-DA6E3177B075}" dt="2026-04-14T04:26:39.040" v="3495" actId="115"/>
          <ac:spMkLst>
            <pc:docMk/>
            <pc:sldMk cId="1814786576" sldId="265"/>
            <ac:spMk id="20" creationId="{E41C0AE5-9EF4-EFAB-B522-8B8F97D4E37B}"/>
          </ac:spMkLst>
        </pc:spChg>
        <pc:spChg chg="mod">
          <ac:chgData name="marc kono" userId="922de9ee4561828b" providerId="LiveId" clId="{F7FA2B97-E35E-438C-9C30-DA6E3177B075}" dt="2026-04-14T04:27:37.981" v="3718" actId="115"/>
          <ac:spMkLst>
            <pc:docMk/>
            <pc:sldMk cId="1814786576" sldId="265"/>
            <ac:spMk id="21" creationId="{EA7EFC74-EC91-6480-C976-465F08E95557}"/>
          </ac:spMkLst>
        </pc:spChg>
        <pc:spChg chg="mod">
          <ac:chgData name="marc kono" userId="922de9ee4561828b" providerId="LiveId" clId="{F7FA2B97-E35E-438C-9C30-DA6E3177B075}" dt="2026-04-14T04:27:46.884" v="3727" actId="115"/>
          <ac:spMkLst>
            <pc:docMk/>
            <pc:sldMk cId="1814786576" sldId="265"/>
            <ac:spMk id="22" creationId="{886A6675-ABFC-FDAE-9A28-CEBA5C45B438}"/>
          </ac:spMkLst>
        </pc:spChg>
      </pc:sldChg>
      <pc:sldChg chg="ord modNotesTx">
        <pc:chgData name="marc kono" userId="922de9ee4561828b" providerId="LiveId" clId="{F7FA2B97-E35E-438C-9C30-DA6E3177B075}" dt="2026-04-14T04:39:41.226" v="3895"/>
        <pc:sldMkLst>
          <pc:docMk/>
          <pc:sldMk cId="417688238" sldId="266"/>
        </pc:sldMkLst>
      </pc:sldChg>
      <pc:sldChg chg="modSp mod modNotesTx">
        <pc:chgData name="marc kono" userId="922de9ee4561828b" providerId="LiveId" clId="{F7FA2B97-E35E-438C-9C30-DA6E3177B075}" dt="2026-04-14T04:49:35.961" v="4049" actId="20577"/>
        <pc:sldMkLst>
          <pc:docMk/>
          <pc:sldMk cId="699299300" sldId="267"/>
        </pc:sldMkLst>
        <pc:spChg chg="mod">
          <ac:chgData name="marc kono" userId="922de9ee4561828b" providerId="LiveId" clId="{F7FA2B97-E35E-438C-9C30-DA6E3177B075}" dt="2026-04-14T04:47:04.012" v="4038" actId="14100"/>
          <ac:spMkLst>
            <pc:docMk/>
            <pc:sldMk cId="699299300" sldId="267"/>
            <ac:spMk id="10" creationId="{EDF687D8-C5AF-3849-952B-09E47D106803}"/>
          </ac:spMkLst>
        </pc:spChg>
      </pc:sldChg>
      <pc:sldChg chg="modSp mod modNotesTx">
        <pc:chgData name="marc kono" userId="922de9ee4561828b" providerId="LiveId" clId="{F7FA2B97-E35E-438C-9C30-DA6E3177B075}" dt="2026-04-14T04:55:01.012" v="4099" actId="20577"/>
        <pc:sldMkLst>
          <pc:docMk/>
          <pc:sldMk cId="2819509264" sldId="268"/>
        </pc:sldMkLst>
        <pc:spChg chg="mod">
          <ac:chgData name="marc kono" userId="922de9ee4561828b" providerId="LiveId" clId="{F7FA2B97-E35E-438C-9C30-DA6E3177B075}" dt="2026-04-14T04:51:17.585" v="4071" actId="113"/>
          <ac:spMkLst>
            <pc:docMk/>
            <pc:sldMk cId="2819509264" sldId="268"/>
            <ac:spMk id="9" creationId="{148DABE6-2068-2E3F-ACD6-96C4D977A48C}"/>
          </ac:spMkLst>
        </pc:spChg>
      </pc:sldChg>
      <pc:sldChg chg="modSp mod modNotesTx">
        <pc:chgData name="marc kono" userId="922de9ee4561828b" providerId="LiveId" clId="{F7FA2B97-E35E-438C-9C30-DA6E3177B075}" dt="2026-04-14T05:06:14.820" v="4462" actId="113"/>
        <pc:sldMkLst>
          <pc:docMk/>
          <pc:sldMk cId="3368025764" sldId="269"/>
        </pc:sldMkLst>
        <pc:spChg chg="mod">
          <ac:chgData name="marc kono" userId="922de9ee4561828b" providerId="LiveId" clId="{F7FA2B97-E35E-438C-9C30-DA6E3177B075}" dt="2026-04-14T05:06:14.820" v="4462" actId="113"/>
          <ac:spMkLst>
            <pc:docMk/>
            <pc:sldMk cId="3368025764" sldId="269"/>
            <ac:spMk id="10" creationId="{0F52DB4B-4956-3B83-E71C-819884ABD0C3}"/>
          </ac:spMkLst>
        </pc:spChg>
      </pc:sldChg>
      <pc:sldChg chg="modSp mod ord modNotesTx">
        <pc:chgData name="marc kono" userId="922de9ee4561828b" providerId="LiveId" clId="{F7FA2B97-E35E-438C-9C30-DA6E3177B075}" dt="2026-04-14T04:43:51.095" v="3995"/>
        <pc:sldMkLst>
          <pc:docMk/>
          <pc:sldMk cId="805298881" sldId="270"/>
        </pc:sldMkLst>
        <pc:spChg chg="mod">
          <ac:chgData name="marc kono" userId="922de9ee4561828b" providerId="LiveId" clId="{F7FA2B97-E35E-438C-9C30-DA6E3177B075}" dt="2026-04-09T04:40:47.947" v="1743" actId="1076"/>
          <ac:spMkLst>
            <pc:docMk/>
            <pc:sldMk cId="805298881" sldId="270"/>
            <ac:spMk id="8" creationId="{86D8D3B8-11E0-227C-095E-AEA525C0BB6B}"/>
          </ac:spMkLst>
        </pc:spChg>
      </pc:sldChg>
      <pc:sldChg chg="modSp mod modNotesTx">
        <pc:chgData name="marc kono" userId="922de9ee4561828b" providerId="LiveId" clId="{F7FA2B97-E35E-438C-9C30-DA6E3177B075}" dt="2026-04-14T05:58:21.266" v="5611" actId="20577"/>
        <pc:sldMkLst>
          <pc:docMk/>
          <pc:sldMk cId="362329724" sldId="271"/>
        </pc:sldMkLst>
        <pc:spChg chg="mod">
          <ac:chgData name="marc kono" userId="922de9ee4561828b" providerId="LiveId" clId="{F7FA2B97-E35E-438C-9C30-DA6E3177B075}" dt="2026-04-14T05:04:09.141" v="4408" actId="20577"/>
          <ac:spMkLst>
            <pc:docMk/>
            <pc:sldMk cId="362329724" sldId="271"/>
            <ac:spMk id="2" creationId="{B7462918-43A7-74A9-5EFB-3384FE76A3A9}"/>
          </ac:spMkLst>
        </pc:spChg>
        <pc:spChg chg="mod">
          <ac:chgData name="marc kono" userId="922de9ee4561828b" providerId="LiveId" clId="{F7FA2B97-E35E-438C-9C30-DA6E3177B075}" dt="2026-04-14T05:13:17.497" v="4668" actId="113"/>
          <ac:spMkLst>
            <pc:docMk/>
            <pc:sldMk cId="362329724" sldId="271"/>
            <ac:spMk id="11" creationId="{2267DB2F-1618-B06E-577B-F91E9FB55901}"/>
          </ac:spMkLst>
        </pc:spChg>
      </pc:sldChg>
      <pc:sldChg chg="modSp mod ord modNotesTx">
        <pc:chgData name="marc kono" userId="922de9ee4561828b" providerId="LiveId" clId="{F7FA2B97-E35E-438C-9C30-DA6E3177B075}" dt="2026-04-14T04:44:06.376" v="3997"/>
        <pc:sldMkLst>
          <pc:docMk/>
          <pc:sldMk cId="1159216093" sldId="273"/>
        </pc:sldMkLst>
        <pc:spChg chg="mod">
          <ac:chgData name="marc kono" userId="922de9ee4561828b" providerId="LiveId" clId="{F7FA2B97-E35E-438C-9C30-DA6E3177B075}" dt="2026-04-09T03:31:59.776" v="3" actId="20577"/>
          <ac:spMkLst>
            <pc:docMk/>
            <pc:sldMk cId="1159216093" sldId="273"/>
            <ac:spMk id="2" creationId="{1D791E35-FBF7-C576-7034-83426D8CFD52}"/>
          </ac:spMkLst>
        </pc:spChg>
        <pc:spChg chg="mod">
          <ac:chgData name="marc kono" userId="922de9ee4561828b" providerId="LiveId" clId="{F7FA2B97-E35E-438C-9C30-DA6E3177B075}" dt="2026-04-09T03:32:38.818" v="11" actId="2711"/>
          <ac:spMkLst>
            <pc:docMk/>
            <pc:sldMk cId="1159216093" sldId="273"/>
            <ac:spMk id="11" creationId="{41414ABE-9244-CC1D-4EB5-A137CA62940B}"/>
          </ac:spMkLst>
        </pc:spChg>
        <pc:spChg chg="mod">
          <ac:chgData name="marc kono" userId="922de9ee4561828b" providerId="LiveId" clId="{F7FA2B97-E35E-438C-9C30-DA6E3177B075}" dt="2026-04-09T03:33:44.758" v="22" actId="2711"/>
          <ac:spMkLst>
            <pc:docMk/>
            <pc:sldMk cId="1159216093" sldId="273"/>
            <ac:spMk id="12" creationId="{3D584AAD-B74D-A522-E221-0AA21889F37D}"/>
          </ac:spMkLst>
        </pc:spChg>
        <pc:spChg chg="mod">
          <ac:chgData name="marc kono" userId="922de9ee4561828b" providerId="LiveId" clId="{F7FA2B97-E35E-438C-9C30-DA6E3177B075}" dt="2026-04-09T04:10:40.787" v="330" actId="20577"/>
          <ac:spMkLst>
            <pc:docMk/>
            <pc:sldMk cId="1159216093" sldId="273"/>
            <ac:spMk id="13" creationId="{56918F3F-B507-35F8-AB13-6DEAEC754AE2}"/>
          </ac:spMkLst>
        </pc:spChg>
        <pc:spChg chg="mod">
          <ac:chgData name="marc kono" userId="922de9ee4561828b" providerId="LiveId" clId="{F7FA2B97-E35E-438C-9C30-DA6E3177B075}" dt="2026-04-09T04:24:46.185" v="681" actId="113"/>
          <ac:spMkLst>
            <pc:docMk/>
            <pc:sldMk cId="1159216093" sldId="273"/>
            <ac:spMk id="15" creationId="{D2082565-B0A2-1D67-B612-CA15E42D7CF7}"/>
          </ac:spMkLst>
        </pc:spChg>
      </pc:sldChg>
      <pc:sldChg chg="modSp mod modNotesTx">
        <pc:chgData name="marc kono" userId="922de9ee4561828b" providerId="LiveId" clId="{F7FA2B97-E35E-438C-9C30-DA6E3177B075}" dt="2026-04-14T07:26:24.641" v="6117" actId="20577"/>
        <pc:sldMkLst>
          <pc:docMk/>
          <pc:sldMk cId="1719163424" sldId="274"/>
        </pc:sldMkLst>
        <pc:spChg chg="mod">
          <ac:chgData name="marc kono" userId="922de9ee4561828b" providerId="LiveId" clId="{F7FA2B97-E35E-438C-9C30-DA6E3177B075}" dt="2026-04-14T05:40:21.505" v="5455" actId="20577"/>
          <ac:spMkLst>
            <pc:docMk/>
            <pc:sldMk cId="1719163424" sldId="274"/>
            <ac:spMk id="12" creationId="{0D064330-2400-53A4-4785-54554C0722CC}"/>
          </ac:spMkLst>
        </pc:spChg>
        <pc:spChg chg="mod">
          <ac:chgData name="marc kono" userId="922de9ee4561828b" providerId="LiveId" clId="{F7FA2B97-E35E-438C-9C30-DA6E3177B075}" dt="2026-04-14T05:17:55.310" v="4763" actId="20577"/>
          <ac:spMkLst>
            <pc:docMk/>
            <pc:sldMk cId="1719163424" sldId="274"/>
            <ac:spMk id="13" creationId="{BAA55DEF-BEE8-E197-0689-CA7F3A860533}"/>
          </ac:spMkLst>
        </pc:spChg>
        <pc:spChg chg="mod">
          <ac:chgData name="marc kono" userId="922de9ee4561828b" providerId="LiveId" clId="{F7FA2B97-E35E-438C-9C30-DA6E3177B075}" dt="2026-04-14T07:20:15.028" v="5972" actId="207"/>
          <ac:spMkLst>
            <pc:docMk/>
            <pc:sldMk cId="1719163424" sldId="274"/>
            <ac:spMk id="14" creationId="{175197BF-3C8F-7583-CB03-6F385528126B}"/>
          </ac:spMkLst>
        </pc:spChg>
      </pc:sldChg>
      <pc:sldChg chg="addSp modSp mod modNotesTx">
        <pc:chgData name="marc kono" userId="922de9ee4561828b" providerId="LiveId" clId="{F7FA2B97-E35E-438C-9C30-DA6E3177B075}" dt="2026-04-14T07:23:07.641" v="6116" actId="20577"/>
        <pc:sldMkLst>
          <pc:docMk/>
          <pc:sldMk cId="1306632507" sldId="275"/>
        </pc:sldMkLst>
        <pc:spChg chg="mod">
          <ac:chgData name="marc kono" userId="922de9ee4561828b" providerId="LiveId" clId="{F7FA2B97-E35E-438C-9C30-DA6E3177B075}" dt="2026-04-14T05:34:50.732" v="5345" actId="20577"/>
          <ac:spMkLst>
            <pc:docMk/>
            <pc:sldMk cId="1306632507" sldId="275"/>
            <ac:spMk id="2" creationId="{6BAFCB9B-CF4D-4F3D-7280-CB29B1C208FE}"/>
          </ac:spMkLst>
        </pc:spChg>
        <pc:spChg chg="mod">
          <ac:chgData name="marc kono" userId="922de9ee4561828b" providerId="LiveId" clId="{F7FA2B97-E35E-438C-9C30-DA6E3177B075}" dt="2026-04-09T04:15:36.935" v="448" actId="1076"/>
          <ac:spMkLst>
            <pc:docMk/>
            <pc:sldMk cId="1306632507" sldId="275"/>
            <ac:spMk id="4" creationId="{3A66AEC2-3A78-6A95-4FD1-032A6CD7DD12}"/>
          </ac:spMkLst>
        </pc:spChg>
        <pc:spChg chg="add mod">
          <ac:chgData name="marc kono" userId="922de9ee4561828b" providerId="LiveId" clId="{F7FA2B97-E35E-438C-9C30-DA6E3177B075}" dt="2026-04-14T07:21:40.372" v="6010" actId="113"/>
          <ac:spMkLst>
            <pc:docMk/>
            <pc:sldMk cId="1306632507" sldId="275"/>
            <ac:spMk id="5" creationId="{9394A5A3-C98F-9182-8DBE-9D0BEAD61F61}"/>
          </ac:spMkLst>
        </pc:spChg>
        <pc:spChg chg="mod">
          <ac:chgData name="marc kono" userId="922de9ee4561828b" providerId="LiveId" clId="{F7FA2B97-E35E-438C-9C30-DA6E3177B075}" dt="2026-04-14T07:10:29.637" v="5748" actId="20577"/>
          <ac:spMkLst>
            <pc:docMk/>
            <pc:sldMk cId="1306632507" sldId="275"/>
            <ac:spMk id="7" creationId="{14B67489-EB9B-50E0-1BF8-20CA33DA48E0}"/>
          </ac:spMkLst>
        </pc:spChg>
        <pc:spChg chg="mod">
          <ac:chgData name="marc kono" userId="922de9ee4561828b" providerId="LiveId" clId="{F7FA2B97-E35E-438C-9C30-DA6E3177B075}" dt="2026-04-14T07:19:29.125" v="5954" actId="20577"/>
          <ac:spMkLst>
            <pc:docMk/>
            <pc:sldMk cId="1306632507" sldId="275"/>
            <ac:spMk id="8" creationId="{31A6F5A6-AC72-1BF4-17F0-F9271E2071DF}"/>
          </ac:spMkLst>
        </pc:spChg>
        <pc:spChg chg="add mod">
          <ac:chgData name="marc kono" userId="922de9ee4561828b" providerId="LiveId" clId="{F7FA2B97-E35E-438C-9C30-DA6E3177B075}" dt="2026-04-14T07:21:43.125" v="6011" actId="113"/>
          <ac:spMkLst>
            <pc:docMk/>
            <pc:sldMk cId="1306632507" sldId="275"/>
            <ac:spMk id="9" creationId="{ED482DF1-D256-97D4-7733-B13735274417}"/>
          </ac:spMkLst>
        </pc:spChg>
        <pc:spChg chg="mod">
          <ac:chgData name="marc kono" userId="922de9ee4561828b" providerId="LiveId" clId="{F7FA2B97-E35E-438C-9C30-DA6E3177B075}" dt="2026-04-14T07:19:18.679" v="5945"/>
          <ac:spMkLst>
            <pc:docMk/>
            <pc:sldMk cId="1306632507" sldId="275"/>
            <ac:spMk id="13" creationId="{8F9D7A21-6547-E0CE-E393-273794FC203E}"/>
          </ac:spMkLst>
        </pc:spChg>
        <pc:picChg chg="mod">
          <ac:chgData name="marc kono" userId="922de9ee4561828b" providerId="LiveId" clId="{F7FA2B97-E35E-438C-9C30-DA6E3177B075}" dt="2026-04-14T07:10:44.761" v="5751" actId="1076"/>
          <ac:picMkLst>
            <pc:docMk/>
            <pc:sldMk cId="1306632507" sldId="275"/>
            <ac:picMk id="6" creationId="{EA93B602-8133-6B1F-A7D4-99CEA782989A}"/>
          </ac:picMkLst>
        </pc:picChg>
        <pc:picChg chg="mod">
          <ac:chgData name="marc kono" userId="922de9ee4561828b" providerId="LiveId" clId="{F7FA2B97-E35E-438C-9C30-DA6E3177B075}" dt="2026-04-14T07:21:56.130" v="6014" actId="14100"/>
          <ac:picMkLst>
            <pc:docMk/>
            <pc:sldMk cId="1306632507" sldId="275"/>
            <ac:picMk id="12" creationId="{E6836C67-C79D-DEE2-90E0-E5F0CEC6B08D}"/>
          </ac:picMkLst>
        </pc:picChg>
        <pc:cxnChg chg="add mod">
          <ac:chgData name="marc kono" userId="922de9ee4561828b" providerId="LiveId" clId="{F7FA2B97-E35E-438C-9C30-DA6E3177B075}" dt="2026-04-09T04:15:56.306" v="452" actId="1076"/>
          <ac:cxnSpMkLst>
            <pc:docMk/>
            <pc:sldMk cId="1306632507" sldId="275"/>
            <ac:cxnSpMk id="3" creationId="{FA090073-AF12-623B-DDDE-484E0CBCF82A}"/>
          </ac:cxnSpMkLst>
        </pc:cxnChg>
      </pc:sldChg>
      <pc:sldChg chg="modSp mod modNotesTx">
        <pc:chgData name="marc kono" userId="922de9ee4561828b" providerId="LiveId" clId="{F7FA2B97-E35E-438C-9C30-DA6E3177B075}" dt="2026-04-14T05:52:09.107" v="5600" actId="20577"/>
        <pc:sldMkLst>
          <pc:docMk/>
          <pc:sldMk cId="3906335137" sldId="276"/>
        </pc:sldMkLst>
        <pc:spChg chg="mod">
          <ac:chgData name="marc kono" userId="922de9ee4561828b" providerId="LiveId" clId="{F7FA2B97-E35E-438C-9C30-DA6E3177B075}" dt="2026-04-09T04:20:29.365" v="588" actId="2711"/>
          <ac:spMkLst>
            <pc:docMk/>
            <pc:sldMk cId="3906335137" sldId="276"/>
            <ac:spMk id="2" creationId="{332732F2-C89E-6D9B-DC09-E0E34D189E31}"/>
          </ac:spMkLst>
        </pc:spChg>
        <pc:spChg chg="mod">
          <ac:chgData name="marc kono" userId="922de9ee4561828b" providerId="LiveId" clId="{F7FA2B97-E35E-438C-9C30-DA6E3177B075}" dt="2026-04-14T05:45:07.705" v="5563"/>
          <ac:spMkLst>
            <pc:docMk/>
            <pc:sldMk cId="3906335137" sldId="276"/>
            <ac:spMk id="3" creationId="{3383A979-5E4E-86AC-900A-4BE1E8F3107A}"/>
          </ac:spMkLst>
        </pc:spChg>
      </pc:sldChg>
      <pc:sldChg chg="modSp mod ord modNotesTx">
        <pc:chgData name="marc kono" userId="922de9ee4561828b" providerId="LiveId" clId="{F7FA2B97-E35E-438C-9C30-DA6E3177B075}" dt="2026-04-14T08:12:11.024" v="6126" actId="20577"/>
        <pc:sldMkLst>
          <pc:docMk/>
          <pc:sldMk cId="912194032" sldId="279"/>
        </pc:sldMkLst>
        <pc:spChg chg="mod">
          <ac:chgData name="marc kono" userId="922de9ee4561828b" providerId="LiveId" clId="{F7FA2B97-E35E-438C-9C30-DA6E3177B075}" dt="2026-04-09T03:56:12.021" v="148" actId="14100"/>
          <ac:spMkLst>
            <pc:docMk/>
            <pc:sldMk cId="912194032" sldId="279"/>
            <ac:spMk id="2" creationId="{BA164F03-0E3C-E187-6C0E-0BDAA7726D27}"/>
          </ac:spMkLst>
        </pc:spChg>
        <pc:spChg chg="mod">
          <ac:chgData name="marc kono" userId="922de9ee4561828b" providerId="LiveId" clId="{F7FA2B97-E35E-438C-9C30-DA6E3177B075}" dt="2026-04-09T05:03:45.966" v="3274" actId="113"/>
          <ac:spMkLst>
            <pc:docMk/>
            <pc:sldMk cId="912194032" sldId="279"/>
            <ac:spMk id="3" creationId="{ADD7BB4F-2103-CE31-DC48-77E48A4E56E0}"/>
          </ac:spMkLst>
        </pc:spChg>
      </pc:sldChg>
      <pc:sldChg chg="ord modNotesTx">
        <pc:chgData name="marc kono" userId="922de9ee4561828b" providerId="LiveId" clId="{F7FA2B97-E35E-438C-9C30-DA6E3177B075}" dt="2026-04-14T04:49:42.721" v="4051"/>
        <pc:sldMkLst>
          <pc:docMk/>
          <pc:sldMk cId="2717937653" sldId="280"/>
        </pc:sldMkLst>
      </pc:sldChg>
      <pc:sldChg chg="modNotesTx">
        <pc:chgData name="marc kono" userId="922de9ee4561828b" providerId="LiveId" clId="{F7FA2B97-E35E-438C-9C30-DA6E3177B075}" dt="2026-04-14T04:18:05.610" v="3319" actId="20577"/>
        <pc:sldMkLst>
          <pc:docMk/>
          <pc:sldMk cId="3070232514" sldId="281"/>
        </pc:sldMkLst>
      </pc:sldChg>
      <pc:sldChg chg="del ord">
        <pc:chgData name="marc kono" userId="922de9ee4561828b" providerId="LiveId" clId="{F7FA2B97-E35E-438C-9C30-DA6E3177B075}" dt="2026-04-14T08:11:37.965" v="6123" actId="47"/>
        <pc:sldMkLst>
          <pc:docMk/>
          <pc:sldMk cId="626339918" sldId="282"/>
        </pc:sldMkLst>
      </pc:sldChg>
      <pc:sldChg chg="modSp mod modNotesTx">
        <pc:chgData name="marc kono" userId="922de9ee4561828b" providerId="LiveId" clId="{F7FA2B97-E35E-438C-9C30-DA6E3177B075}" dt="2026-04-14T04:40:04.601" v="3931" actId="20577"/>
        <pc:sldMkLst>
          <pc:docMk/>
          <pc:sldMk cId="1629044717" sldId="284"/>
        </pc:sldMkLst>
        <pc:spChg chg="mod">
          <ac:chgData name="marc kono" userId="922de9ee4561828b" providerId="LiveId" clId="{F7FA2B97-E35E-438C-9C30-DA6E3177B075}" dt="2026-04-14T04:40:04.601" v="3931" actId="20577"/>
          <ac:spMkLst>
            <pc:docMk/>
            <pc:sldMk cId="1629044717" sldId="284"/>
            <ac:spMk id="3" creationId="{F986913E-5FAC-9598-737C-4988C96FF841}"/>
          </ac:spMkLst>
        </pc:spChg>
      </pc:sldChg>
      <pc:sldChg chg="modSp mod modNotesTx">
        <pc:chgData name="marc kono" userId="922de9ee4561828b" providerId="LiveId" clId="{F7FA2B97-E35E-438C-9C30-DA6E3177B075}" dt="2026-04-14T04:40:56.561" v="3961" actId="113"/>
        <pc:sldMkLst>
          <pc:docMk/>
          <pc:sldMk cId="1735694024" sldId="285"/>
        </pc:sldMkLst>
        <pc:spChg chg="mod">
          <ac:chgData name="marc kono" userId="922de9ee4561828b" providerId="LiveId" clId="{F7FA2B97-E35E-438C-9C30-DA6E3177B075}" dt="2026-04-14T04:40:56.561" v="3961" actId="113"/>
          <ac:spMkLst>
            <pc:docMk/>
            <pc:sldMk cId="1735694024" sldId="285"/>
            <ac:spMk id="3" creationId="{39C8B09F-BC34-7409-ECDA-B4EEE81106F6}"/>
          </ac:spMkLst>
        </pc:spChg>
      </pc:sldChg>
      <pc:sldChg chg="modSp del">
        <pc:chgData name="marc kono" userId="922de9ee4561828b" providerId="LiveId" clId="{F7FA2B97-E35E-438C-9C30-DA6E3177B075}" dt="2026-04-14T04:41:16.466" v="3962" actId="47"/>
        <pc:sldMkLst>
          <pc:docMk/>
          <pc:sldMk cId="1490660410" sldId="286"/>
        </pc:sldMkLst>
        <pc:spChg chg="mod">
          <ac:chgData name="marc kono" userId="922de9ee4561828b" providerId="LiveId" clId="{F7FA2B97-E35E-438C-9C30-DA6E3177B075}" dt="2026-04-14T04:24:01.397" v="3438"/>
          <ac:spMkLst>
            <pc:docMk/>
            <pc:sldMk cId="1490660410" sldId="286"/>
            <ac:spMk id="3" creationId="{874ADD9C-EBF7-6422-9CFA-8C3F6CE76F58}"/>
          </ac:spMkLst>
        </pc:spChg>
      </pc:sldChg>
      <pc:sldChg chg="modSp mod modNotesTx">
        <pc:chgData name="marc kono" userId="922de9ee4561828b" providerId="LiveId" clId="{F7FA2B97-E35E-438C-9C30-DA6E3177B075}" dt="2026-04-14T05:00:12.427" v="4258" actId="20577"/>
        <pc:sldMkLst>
          <pc:docMk/>
          <pc:sldMk cId="3416683545" sldId="287"/>
        </pc:sldMkLst>
        <pc:spChg chg="mod">
          <ac:chgData name="marc kono" userId="922de9ee4561828b" providerId="LiveId" clId="{F7FA2B97-E35E-438C-9C30-DA6E3177B075}" dt="2026-04-14T04:41:30.520" v="3966" actId="20577"/>
          <ac:spMkLst>
            <pc:docMk/>
            <pc:sldMk cId="3416683545" sldId="287"/>
            <ac:spMk id="3" creationId="{48352316-311D-3E83-5BEC-F2C5288D4AED}"/>
          </ac:spMkLst>
        </pc:spChg>
      </pc:sldChg>
      <pc:sldChg chg="modSp mod">
        <pc:chgData name="marc kono" userId="922de9ee4561828b" providerId="LiveId" clId="{F7FA2B97-E35E-438C-9C30-DA6E3177B075}" dt="2026-04-14T04:41:44.627" v="3970" actId="20577"/>
        <pc:sldMkLst>
          <pc:docMk/>
          <pc:sldMk cId="2572250192" sldId="288"/>
        </pc:sldMkLst>
        <pc:spChg chg="mod">
          <ac:chgData name="marc kono" userId="922de9ee4561828b" providerId="LiveId" clId="{F7FA2B97-E35E-438C-9C30-DA6E3177B075}" dt="2026-04-14T04:41:44.627" v="3970" actId="20577"/>
          <ac:spMkLst>
            <pc:docMk/>
            <pc:sldMk cId="2572250192" sldId="288"/>
            <ac:spMk id="3" creationId="{CE61E1FF-4569-E2E9-6B3A-6E068F1C38BB}"/>
          </ac:spMkLst>
        </pc:spChg>
      </pc:sldChg>
      <pc:sldChg chg="del">
        <pc:chgData name="marc kono" userId="922de9ee4561828b" providerId="LiveId" clId="{F7FA2B97-E35E-438C-9C30-DA6E3177B075}" dt="2026-04-14T07:55:43.758" v="6118" actId="47"/>
        <pc:sldMkLst>
          <pc:docMk/>
          <pc:sldMk cId="3255837159" sldId="289"/>
        </pc:sldMkLst>
      </pc:sldChg>
      <pc:sldChg chg="del ord">
        <pc:chgData name="marc kono" userId="922de9ee4561828b" providerId="LiveId" clId="{F7FA2B97-E35E-438C-9C30-DA6E3177B075}" dt="2026-04-14T08:11:39.032" v="6125" actId="47"/>
        <pc:sldMkLst>
          <pc:docMk/>
          <pc:sldMk cId="2148508882" sldId="290"/>
        </pc:sldMkLst>
      </pc:sldChg>
      <pc:sldChg chg="new del">
        <pc:chgData name="marc kono" userId="922de9ee4561828b" providerId="LiveId" clId="{F7FA2B97-E35E-438C-9C30-DA6E3177B075}" dt="2026-04-14T08:11:38.464" v="6124" actId="47"/>
        <pc:sldMkLst>
          <pc:docMk/>
          <pc:sldMk cId="4262520204" sldId="291"/>
        </pc:sldMkLst>
      </pc:sldChg>
      <pc:sldChg chg="new">
        <pc:chgData name="marc kono" userId="922de9ee4561828b" providerId="LiveId" clId="{F7FA2B97-E35E-438C-9C30-DA6E3177B075}" dt="2026-04-14T05:40:35.089" v="5456" actId="680"/>
        <pc:sldMkLst>
          <pc:docMk/>
          <pc:sldMk cId="1833910764" sldId="292"/>
        </pc:sldMkLst>
      </pc:sldChg>
      <pc:sldChg chg="new">
        <pc:chgData name="marc kono" userId="922de9ee4561828b" providerId="LiveId" clId="{F7FA2B97-E35E-438C-9C30-DA6E3177B075}" dt="2026-04-14T05:40:37.254" v="5457" actId="680"/>
        <pc:sldMkLst>
          <pc:docMk/>
          <pc:sldMk cId="1524447414" sldId="293"/>
        </pc:sldMkLst>
      </pc:sldChg>
      <pc:sldChg chg="addSp delSp modSp new mod modNotesTx">
        <pc:chgData name="marc kono" userId="922de9ee4561828b" providerId="LiveId" clId="{F7FA2B97-E35E-438C-9C30-DA6E3177B075}" dt="2026-04-14T07:17:47.174" v="5938" actId="20577"/>
        <pc:sldMkLst>
          <pc:docMk/>
          <pc:sldMk cId="2708754825" sldId="294"/>
        </pc:sldMkLst>
        <pc:spChg chg="mod">
          <ac:chgData name="marc kono" userId="922de9ee4561828b" providerId="LiveId" clId="{F7FA2B97-E35E-438C-9C30-DA6E3177B075}" dt="2026-04-14T07:06:28.743" v="5734" actId="113"/>
          <ac:spMkLst>
            <pc:docMk/>
            <pc:sldMk cId="2708754825" sldId="294"/>
            <ac:spMk id="2" creationId="{B0D21B58-3F12-8FE3-DB87-FD668854CD53}"/>
          </ac:spMkLst>
        </pc:spChg>
        <pc:spChg chg="del">
          <ac:chgData name="marc kono" userId="922de9ee4561828b" providerId="LiveId" clId="{F7FA2B97-E35E-438C-9C30-DA6E3177B075}" dt="2026-04-14T07:03:31.455" v="5667" actId="931"/>
          <ac:spMkLst>
            <pc:docMk/>
            <pc:sldMk cId="2708754825" sldId="294"/>
            <ac:spMk id="3" creationId="{1AF9491E-91D9-9B87-8B15-0BFB46E281D9}"/>
          </ac:spMkLst>
        </pc:spChg>
        <pc:spChg chg="add mod">
          <ac:chgData name="marc kono" userId="922de9ee4561828b" providerId="LiveId" clId="{F7FA2B97-E35E-438C-9C30-DA6E3177B075}" dt="2026-04-14T07:05:55.898" v="5729" actId="113"/>
          <ac:spMkLst>
            <pc:docMk/>
            <pc:sldMk cId="2708754825" sldId="294"/>
            <ac:spMk id="7" creationId="{0CF99D6E-A111-F983-4122-17AB20737A15}"/>
          </ac:spMkLst>
        </pc:spChg>
        <pc:picChg chg="add mod ord">
          <ac:chgData name="marc kono" userId="922de9ee4561828b" providerId="LiveId" clId="{F7FA2B97-E35E-438C-9C30-DA6E3177B075}" dt="2026-04-14T07:05:47.824" v="5727" actId="1076"/>
          <ac:picMkLst>
            <pc:docMk/>
            <pc:sldMk cId="2708754825" sldId="294"/>
            <ac:picMk id="6" creationId="{4B2F54C8-FD27-AD18-9B1C-81F8DB81063A}"/>
          </ac:picMkLst>
        </pc:picChg>
        <pc:picChg chg="add mod">
          <ac:chgData name="marc kono" userId="922de9ee4561828b" providerId="LiveId" clId="{F7FA2B97-E35E-438C-9C30-DA6E3177B075}" dt="2026-04-14T07:05:44.519" v="5726" actId="1076"/>
          <ac:picMkLst>
            <pc:docMk/>
            <pc:sldMk cId="2708754825" sldId="294"/>
            <ac:picMk id="8" creationId="{569036B7-7BA6-5C47-2CA4-13CD1D6258E7}"/>
          </ac:picMkLst>
        </pc:picChg>
        <pc:picChg chg="add mod">
          <ac:chgData name="marc kono" userId="922de9ee4561828b" providerId="LiveId" clId="{F7FA2B97-E35E-438C-9C30-DA6E3177B075}" dt="2026-04-14T07:06:11.455" v="5731" actId="1076"/>
          <ac:picMkLst>
            <pc:docMk/>
            <pc:sldMk cId="2708754825" sldId="294"/>
            <ac:picMk id="9" creationId="{6C80F22E-433E-59D9-F12C-583E4556744B}"/>
          </ac:picMkLst>
        </pc:picChg>
        <pc:picChg chg="add mod">
          <ac:chgData name="marc kono" userId="922de9ee4561828b" providerId="LiveId" clId="{F7FA2B97-E35E-438C-9C30-DA6E3177B075}" dt="2026-04-14T07:06:22.783" v="5733" actId="1076"/>
          <ac:picMkLst>
            <pc:docMk/>
            <pc:sldMk cId="2708754825" sldId="294"/>
            <ac:picMk id="10" creationId="{BDE75A29-1F84-6009-AB0F-B2963E936AAC}"/>
          </ac:picMkLst>
        </pc:picChg>
      </pc:sldChg>
    </pc:docChg>
  </pc:docChgLst>
  <pc:docChgLst>
    <pc:chgData name="marc kono" userId="922de9ee4561828b" providerId="LiveId" clId="{9990C22C-3051-4FD6-828E-C80174EFE2AA}"/>
    <pc:docChg chg="undo redo custSel addSld delSld modSld sldOrd">
      <pc:chgData name="marc kono" userId="922de9ee4561828b" providerId="LiveId" clId="{9990C22C-3051-4FD6-828E-C80174EFE2AA}" dt="2026-04-09T03:11:54.612" v="2507" actId="680"/>
      <pc:docMkLst>
        <pc:docMk/>
      </pc:docMkLst>
      <pc:sldChg chg="modSp mod modNotesTx">
        <pc:chgData name="marc kono" userId="922de9ee4561828b" providerId="LiveId" clId="{9990C22C-3051-4FD6-828E-C80174EFE2AA}" dt="2026-04-08T23:37:34.829" v="254" actId="20577"/>
        <pc:sldMkLst>
          <pc:docMk/>
          <pc:sldMk cId="2638928171" sldId="262"/>
        </pc:sldMkLst>
        <pc:spChg chg="mod">
          <ac:chgData name="marc kono" userId="922de9ee4561828b" providerId="LiveId" clId="{9990C22C-3051-4FD6-828E-C80174EFE2AA}" dt="2026-04-08T20:46:06.173" v="45" actId="2711"/>
          <ac:spMkLst>
            <pc:docMk/>
            <pc:sldMk cId="2638928171" sldId="262"/>
            <ac:spMk id="2" creationId="{7784A1AD-B165-F6F5-504F-FFD4D58B8064}"/>
          </ac:spMkLst>
        </pc:spChg>
        <pc:spChg chg="mod">
          <ac:chgData name="marc kono" userId="922de9ee4561828b" providerId="LiveId" clId="{9990C22C-3051-4FD6-828E-C80174EFE2AA}" dt="2026-04-08T21:07:27.883" v="238" actId="20577"/>
          <ac:spMkLst>
            <pc:docMk/>
            <pc:sldMk cId="2638928171" sldId="262"/>
            <ac:spMk id="12" creationId="{67221113-836B-FD42-6C9B-450F26A9B8F0}"/>
          </ac:spMkLst>
        </pc:spChg>
        <pc:spChg chg="mod">
          <ac:chgData name="marc kono" userId="922de9ee4561828b" providerId="LiveId" clId="{9990C22C-3051-4FD6-828E-C80174EFE2AA}" dt="2026-04-08T20:56:16.303" v="78" actId="20577"/>
          <ac:spMkLst>
            <pc:docMk/>
            <pc:sldMk cId="2638928171" sldId="262"/>
            <ac:spMk id="20" creationId="{ECB480F2-92A9-BD90-42D6-833EA736D6E5}"/>
          </ac:spMkLst>
        </pc:spChg>
        <pc:spChg chg="mod">
          <ac:chgData name="marc kono" userId="922de9ee4561828b" providerId="LiveId" clId="{9990C22C-3051-4FD6-828E-C80174EFE2AA}" dt="2026-04-08T21:07:54.365" v="240" actId="113"/>
          <ac:spMkLst>
            <pc:docMk/>
            <pc:sldMk cId="2638928171" sldId="262"/>
            <ac:spMk id="21" creationId="{154DA480-7C05-6651-E33A-709DBC2E9467}"/>
          </ac:spMkLst>
        </pc:spChg>
      </pc:sldChg>
      <pc:sldChg chg="addSp modSp mod modNotesTx">
        <pc:chgData name="marc kono" userId="922de9ee4561828b" providerId="LiveId" clId="{9990C22C-3051-4FD6-828E-C80174EFE2AA}" dt="2026-04-09T00:32:24.079" v="924" actId="113"/>
        <pc:sldMkLst>
          <pc:docMk/>
          <pc:sldMk cId="4227714602" sldId="264"/>
        </pc:sldMkLst>
        <pc:spChg chg="mod">
          <ac:chgData name="marc kono" userId="922de9ee4561828b" providerId="LiveId" clId="{9990C22C-3051-4FD6-828E-C80174EFE2AA}" dt="2026-04-09T00:04:43.081" v="635" actId="2711"/>
          <ac:spMkLst>
            <pc:docMk/>
            <pc:sldMk cId="4227714602" sldId="264"/>
            <ac:spMk id="2" creationId="{6D5FDA04-6D24-C608-5A20-B8D1622F43FE}"/>
          </ac:spMkLst>
        </pc:spChg>
        <pc:spChg chg="mod">
          <ac:chgData name="marc kono" userId="922de9ee4561828b" providerId="LiveId" clId="{9990C22C-3051-4FD6-828E-C80174EFE2AA}" dt="2026-04-09T00:10:08.920" v="762" actId="14100"/>
          <ac:spMkLst>
            <pc:docMk/>
            <pc:sldMk cId="4227714602" sldId="264"/>
            <ac:spMk id="3" creationId="{F5EA993F-CD00-3CAF-BBE5-05186FD5D154}"/>
          </ac:spMkLst>
        </pc:spChg>
        <pc:spChg chg="mod">
          <ac:chgData name="marc kono" userId="922de9ee4561828b" providerId="LiveId" clId="{9990C22C-3051-4FD6-828E-C80174EFE2AA}" dt="2026-04-09T00:22:07.390" v="872" actId="1076"/>
          <ac:spMkLst>
            <pc:docMk/>
            <pc:sldMk cId="4227714602" sldId="264"/>
            <ac:spMk id="6" creationId="{BAC41601-B3FE-142D-5991-630838EFEECA}"/>
          </ac:spMkLst>
        </pc:spChg>
        <pc:picChg chg="mod">
          <ac:chgData name="marc kono" userId="922de9ee4561828b" providerId="LiveId" clId="{9990C22C-3051-4FD6-828E-C80174EFE2AA}" dt="2026-04-09T00:20:21.121" v="812" actId="1076"/>
          <ac:picMkLst>
            <pc:docMk/>
            <pc:sldMk cId="4227714602" sldId="264"/>
            <ac:picMk id="5" creationId="{AA658A62-87A0-CEFB-BDAB-7BEBD8514562}"/>
          </ac:picMkLst>
        </pc:picChg>
      </pc:sldChg>
      <pc:sldChg chg="addSp delSp modSp mod modAnim modNotesTx">
        <pc:chgData name="marc kono" userId="922de9ee4561828b" providerId="LiveId" clId="{9990C22C-3051-4FD6-828E-C80174EFE2AA}" dt="2026-04-09T00:55:08.606" v="1216"/>
        <pc:sldMkLst>
          <pc:docMk/>
          <pc:sldMk cId="1814786576" sldId="265"/>
        </pc:sldMkLst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2" creationId="{D5816FE4-D162-0F34-0BB3-7FA2620DC593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5" creationId="{1792F8CC-690B-DEB3-4CD2-F280BF49B719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7" creationId="{3DCE80D4-4B12-0D86-1DF6-5BEA6B13F689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8" creationId="{BE333E48-AD77-655C-F9CF-703B3E0B362F}"/>
          </ac:spMkLst>
        </pc:spChg>
        <pc:spChg chg="add mod">
          <ac:chgData name="marc kono" userId="922de9ee4561828b" providerId="LiveId" clId="{9990C22C-3051-4FD6-828E-C80174EFE2AA}" dt="2026-04-09T00:54:16.931" v="1208" actId="14100"/>
          <ac:spMkLst>
            <pc:docMk/>
            <pc:sldMk cId="1814786576" sldId="265"/>
            <ac:spMk id="12" creationId="{0284173D-2523-0DE9-7ADE-9939E9B05777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20" creationId="{E41C0AE5-9EF4-EFAB-B522-8B8F97D4E37B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21" creationId="{EA7EFC74-EC91-6480-C976-465F08E95557}"/>
          </ac:spMkLst>
        </pc:spChg>
        <pc:spChg chg="mod">
          <ac:chgData name="marc kono" userId="922de9ee4561828b" providerId="LiveId" clId="{9990C22C-3051-4FD6-828E-C80174EFE2AA}" dt="2026-04-09T00:45:21.877" v="1127" actId="1076"/>
          <ac:spMkLst>
            <pc:docMk/>
            <pc:sldMk cId="1814786576" sldId="265"/>
            <ac:spMk id="22" creationId="{886A6675-ABFC-FDAE-9A28-CEBA5C45B438}"/>
          </ac:spMkLst>
        </pc:spChg>
        <pc:picChg chg="mod">
          <ac:chgData name="marc kono" userId="922de9ee4561828b" providerId="LiveId" clId="{9990C22C-3051-4FD6-828E-C80174EFE2AA}" dt="2026-04-09T00:45:21.877" v="1127" actId="1076"/>
          <ac:picMkLst>
            <pc:docMk/>
            <pc:sldMk cId="1814786576" sldId="265"/>
            <ac:picMk id="17" creationId="{EFDE80DD-0CFD-E573-565B-4EEF1822D40F}"/>
          </ac:picMkLst>
        </pc:picChg>
        <pc:picChg chg="mod">
          <ac:chgData name="marc kono" userId="922de9ee4561828b" providerId="LiveId" clId="{9990C22C-3051-4FD6-828E-C80174EFE2AA}" dt="2026-04-09T00:45:19.327" v="1126" actId="1076"/>
          <ac:picMkLst>
            <pc:docMk/>
            <pc:sldMk cId="1814786576" sldId="265"/>
            <ac:picMk id="18" creationId="{A2C191D1-76A0-5DE7-8BF3-1252EBEB4668}"/>
          </ac:picMkLst>
        </pc:picChg>
        <pc:picChg chg="mod">
          <ac:chgData name="marc kono" userId="922de9ee4561828b" providerId="LiveId" clId="{9990C22C-3051-4FD6-828E-C80174EFE2AA}" dt="2026-04-09T00:45:21.877" v="1127" actId="1076"/>
          <ac:picMkLst>
            <pc:docMk/>
            <pc:sldMk cId="1814786576" sldId="265"/>
            <ac:picMk id="19" creationId="{9A7BC43A-CB5E-F828-3938-1F2FBC3EA472}"/>
          </ac:picMkLst>
        </pc:picChg>
      </pc:sldChg>
      <pc:sldChg chg="addSp delSp modSp mod modNotesTx">
        <pc:chgData name="marc kono" userId="922de9ee4561828b" providerId="LiveId" clId="{9990C22C-3051-4FD6-828E-C80174EFE2AA}" dt="2026-04-09T02:09:45.922" v="1355" actId="20577"/>
        <pc:sldMkLst>
          <pc:docMk/>
          <pc:sldMk cId="417688238" sldId="266"/>
        </pc:sldMkLst>
        <pc:spChg chg="mod">
          <ac:chgData name="marc kono" userId="922de9ee4561828b" providerId="LiveId" clId="{9990C22C-3051-4FD6-828E-C80174EFE2AA}" dt="2026-04-09T02:05:23.310" v="1308" actId="313"/>
          <ac:spMkLst>
            <pc:docMk/>
            <pc:sldMk cId="417688238" sldId="266"/>
            <ac:spMk id="2" creationId="{73868802-357A-BEEA-5E6F-6CA1E636B252}"/>
          </ac:spMkLst>
        </pc:spChg>
        <pc:spChg chg="mod">
          <ac:chgData name="marc kono" userId="922de9ee4561828b" providerId="LiveId" clId="{9990C22C-3051-4FD6-828E-C80174EFE2AA}" dt="2026-04-09T02:09:32.340" v="1341" actId="113"/>
          <ac:spMkLst>
            <pc:docMk/>
            <pc:sldMk cId="417688238" sldId="266"/>
            <ac:spMk id="3" creationId="{2DB6CAD7-6FE4-23A1-0B12-B938AE82D059}"/>
          </ac:spMkLst>
        </pc:spChg>
        <pc:picChg chg="add mod">
          <ac:chgData name="marc kono" userId="922de9ee4561828b" providerId="LiveId" clId="{9990C22C-3051-4FD6-828E-C80174EFE2AA}" dt="2026-04-09T00:58:11.115" v="1290" actId="1076"/>
          <ac:picMkLst>
            <pc:docMk/>
            <pc:sldMk cId="417688238" sldId="266"/>
            <ac:picMk id="6" creationId="{447A4F84-314B-A3B0-2A61-A8FFE8F04DB2}"/>
          </ac:picMkLst>
        </pc:picChg>
      </pc:sldChg>
      <pc:sldChg chg="addSp modSp mod">
        <pc:chgData name="marc kono" userId="922de9ee4561828b" providerId="LiveId" clId="{9990C22C-3051-4FD6-828E-C80174EFE2AA}" dt="2026-04-09T02:29:05.905" v="1536" actId="14100"/>
        <pc:sldMkLst>
          <pc:docMk/>
          <pc:sldMk cId="699299300" sldId="267"/>
        </pc:sldMkLst>
        <pc:spChg chg="mod">
          <ac:chgData name="marc kono" userId="922de9ee4561828b" providerId="LiveId" clId="{9990C22C-3051-4FD6-828E-C80174EFE2AA}" dt="2026-04-09T02:11:24.514" v="1372" actId="1076"/>
          <ac:spMkLst>
            <pc:docMk/>
            <pc:sldMk cId="699299300" sldId="267"/>
            <ac:spMk id="2" creationId="{0FA2D925-8A91-13CE-734C-2D86EAAF646F}"/>
          </ac:spMkLst>
        </pc:spChg>
        <pc:spChg chg="mod">
          <ac:chgData name="marc kono" userId="922de9ee4561828b" providerId="LiveId" clId="{9990C22C-3051-4FD6-828E-C80174EFE2AA}" dt="2026-04-09T02:19:02.658" v="1390" actId="14100"/>
          <ac:spMkLst>
            <pc:docMk/>
            <pc:sldMk cId="699299300" sldId="267"/>
            <ac:spMk id="10" creationId="{EDF687D8-C5AF-3849-952B-09E47D106803}"/>
          </ac:spMkLst>
        </pc:spChg>
        <pc:spChg chg="mod">
          <ac:chgData name="marc kono" userId="922de9ee4561828b" providerId="LiveId" clId="{9990C22C-3051-4FD6-828E-C80174EFE2AA}" dt="2026-04-09T02:28:52.431" v="1534" actId="1076"/>
          <ac:spMkLst>
            <pc:docMk/>
            <pc:sldMk cId="699299300" sldId="267"/>
            <ac:spMk id="11" creationId="{F1CADA3B-A51C-F1C7-B169-C2F308C46B70}"/>
          </ac:spMkLst>
        </pc:spChg>
        <pc:spChg chg="mod">
          <ac:chgData name="marc kono" userId="922de9ee4561828b" providerId="LiveId" clId="{9990C22C-3051-4FD6-828E-C80174EFE2AA}" dt="2026-04-09T02:25:03.885" v="1447" actId="113"/>
          <ac:spMkLst>
            <pc:docMk/>
            <pc:sldMk cId="699299300" sldId="267"/>
            <ac:spMk id="14" creationId="{36ECDCDC-5459-79EF-9047-8DF3DE7A9FB2}"/>
          </ac:spMkLst>
        </pc:spChg>
        <pc:spChg chg="mod">
          <ac:chgData name="marc kono" userId="922de9ee4561828b" providerId="LiveId" clId="{9990C22C-3051-4FD6-828E-C80174EFE2AA}" dt="2026-04-09T02:29:05.905" v="1536" actId="14100"/>
          <ac:spMkLst>
            <pc:docMk/>
            <pc:sldMk cId="699299300" sldId="267"/>
            <ac:spMk id="15" creationId="{B39E7C92-B8E9-F7AB-66F6-627ED0B2BAF5}"/>
          </ac:spMkLst>
        </pc:spChg>
        <pc:picChg chg="mod">
          <ac:chgData name="marc kono" userId="922de9ee4561828b" providerId="LiveId" clId="{9990C22C-3051-4FD6-828E-C80174EFE2AA}" dt="2026-04-09T02:11:18.947" v="1371" actId="1076"/>
          <ac:picMkLst>
            <pc:docMk/>
            <pc:sldMk cId="699299300" sldId="267"/>
            <ac:picMk id="12" creationId="{C3D5CC89-356B-0CF1-9A99-70D864A70B70}"/>
          </ac:picMkLst>
        </pc:picChg>
      </pc:sldChg>
      <pc:sldChg chg="addSp delSp modSp mod">
        <pc:chgData name="marc kono" userId="922de9ee4561828b" providerId="LiveId" clId="{9990C22C-3051-4FD6-828E-C80174EFE2AA}" dt="2026-04-09T02:38:05.144" v="1677" actId="20577"/>
        <pc:sldMkLst>
          <pc:docMk/>
          <pc:sldMk cId="2819509264" sldId="268"/>
        </pc:sldMkLst>
        <pc:spChg chg="mod">
          <ac:chgData name="marc kono" userId="922de9ee4561828b" providerId="LiveId" clId="{9990C22C-3051-4FD6-828E-C80174EFE2AA}" dt="2026-04-09T02:30:55.381" v="1557" actId="14100"/>
          <ac:spMkLst>
            <pc:docMk/>
            <pc:sldMk cId="2819509264" sldId="268"/>
            <ac:spMk id="5" creationId="{8C2A7B2E-5833-90AE-26D8-DB8B4B237A27}"/>
          </ac:spMkLst>
        </pc:spChg>
        <pc:spChg chg="mod">
          <ac:chgData name="marc kono" userId="922de9ee4561828b" providerId="LiveId" clId="{9990C22C-3051-4FD6-828E-C80174EFE2AA}" dt="2026-04-09T02:31:55.507" v="1562" actId="1076"/>
          <ac:spMkLst>
            <pc:docMk/>
            <pc:sldMk cId="2819509264" sldId="268"/>
            <ac:spMk id="6" creationId="{A9861C05-01A5-7507-6DD4-B3D82D4631FF}"/>
          </ac:spMkLst>
        </pc:spChg>
        <pc:spChg chg="add mod">
          <ac:chgData name="marc kono" userId="922de9ee4561828b" providerId="LiveId" clId="{9990C22C-3051-4FD6-828E-C80174EFE2AA}" dt="2026-04-09T02:30:05.231" v="1543"/>
          <ac:spMkLst>
            <pc:docMk/>
            <pc:sldMk cId="2819509264" sldId="268"/>
            <ac:spMk id="8" creationId="{4994D4A1-6A4A-B9B7-077D-4BA82B7DD2A9}"/>
          </ac:spMkLst>
        </pc:spChg>
        <pc:spChg chg="add del mod">
          <ac:chgData name="marc kono" userId="922de9ee4561828b" providerId="LiveId" clId="{9990C22C-3051-4FD6-828E-C80174EFE2AA}" dt="2026-04-09T02:36:01.392" v="1634" actId="113"/>
          <ac:spMkLst>
            <pc:docMk/>
            <pc:sldMk cId="2819509264" sldId="268"/>
            <ac:spMk id="9" creationId="{148DABE6-2068-2E3F-ACD6-96C4D977A48C}"/>
          </ac:spMkLst>
        </pc:spChg>
        <pc:spChg chg="mod">
          <ac:chgData name="marc kono" userId="922de9ee4561828b" providerId="LiveId" clId="{9990C22C-3051-4FD6-828E-C80174EFE2AA}" dt="2026-04-09T02:38:05.144" v="1677" actId="20577"/>
          <ac:spMkLst>
            <pc:docMk/>
            <pc:sldMk cId="2819509264" sldId="268"/>
            <ac:spMk id="10" creationId="{E83A4AC7-871F-C504-973F-9DCA6244F68C}"/>
          </ac:spMkLst>
        </pc:spChg>
      </pc:sldChg>
      <pc:sldChg chg="addSp delSp modSp mod">
        <pc:chgData name="marc kono" userId="922de9ee4561828b" providerId="LiveId" clId="{9990C22C-3051-4FD6-828E-C80174EFE2AA}" dt="2026-04-09T02:40:47.841" v="1719" actId="255"/>
        <pc:sldMkLst>
          <pc:docMk/>
          <pc:sldMk cId="3368025764" sldId="269"/>
        </pc:sldMkLst>
        <pc:spChg chg="mod">
          <ac:chgData name="marc kono" userId="922de9ee4561828b" providerId="LiveId" clId="{9990C22C-3051-4FD6-828E-C80174EFE2AA}" dt="2026-04-09T02:40:39.812" v="1718" actId="1076"/>
          <ac:spMkLst>
            <pc:docMk/>
            <pc:sldMk cId="3368025764" sldId="269"/>
            <ac:spMk id="2" creationId="{7D95F6C8-22A2-C7B3-F8CF-440E2016D5AC}"/>
          </ac:spMkLst>
        </pc:spChg>
        <pc:spChg chg="mod">
          <ac:chgData name="marc kono" userId="922de9ee4561828b" providerId="LiveId" clId="{9990C22C-3051-4FD6-828E-C80174EFE2AA}" dt="2026-04-09T02:40:47.841" v="1719" actId="255"/>
          <ac:spMkLst>
            <pc:docMk/>
            <pc:sldMk cId="3368025764" sldId="269"/>
            <ac:spMk id="10" creationId="{0F52DB4B-4956-3B83-E71C-819884ABD0C3}"/>
          </ac:spMkLst>
        </pc:spChg>
        <pc:picChg chg="add mod">
          <ac:chgData name="marc kono" userId="922de9ee4561828b" providerId="LiveId" clId="{9990C22C-3051-4FD6-828E-C80174EFE2AA}" dt="2026-04-09T02:40:39.812" v="1718" actId="1076"/>
          <ac:picMkLst>
            <pc:docMk/>
            <pc:sldMk cId="3368025764" sldId="269"/>
            <ac:picMk id="5" creationId="{BBD7C7A6-C6F1-4935-602F-1977E9A72B56}"/>
          </ac:picMkLst>
        </pc:picChg>
      </pc:sldChg>
      <pc:sldChg chg="addSp modSp mod modNotesTx">
        <pc:chgData name="marc kono" userId="922de9ee4561828b" providerId="LiveId" clId="{9990C22C-3051-4FD6-828E-C80174EFE2AA}" dt="2026-04-09T02:53:03.716" v="2001" actId="20577"/>
        <pc:sldMkLst>
          <pc:docMk/>
          <pc:sldMk cId="805298881" sldId="270"/>
        </pc:sldMkLst>
        <pc:spChg chg="mod">
          <ac:chgData name="marc kono" userId="922de9ee4561828b" providerId="LiveId" clId="{9990C22C-3051-4FD6-828E-C80174EFE2AA}" dt="2026-04-09T02:44:02.332" v="1798" actId="2711"/>
          <ac:spMkLst>
            <pc:docMk/>
            <pc:sldMk cId="805298881" sldId="270"/>
            <ac:spMk id="2" creationId="{2E1AA639-56B2-B59F-0AF5-79C7CE454279}"/>
          </ac:spMkLst>
        </pc:spChg>
        <pc:spChg chg="mod">
          <ac:chgData name="marc kono" userId="922de9ee4561828b" providerId="LiveId" clId="{9990C22C-3051-4FD6-828E-C80174EFE2AA}" dt="2026-04-09T02:53:03.716" v="2001" actId="20577"/>
          <ac:spMkLst>
            <pc:docMk/>
            <pc:sldMk cId="805298881" sldId="270"/>
            <ac:spMk id="8" creationId="{86D8D3B8-11E0-227C-095E-AEA525C0BB6B}"/>
          </ac:spMkLst>
        </pc:spChg>
        <pc:picChg chg="mod">
          <ac:chgData name="marc kono" userId="922de9ee4561828b" providerId="LiveId" clId="{9990C22C-3051-4FD6-828E-C80174EFE2AA}" dt="2026-04-09T02:52:07.965" v="1963" actId="1076"/>
          <ac:picMkLst>
            <pc:docMk/>
            <pc:sldMk cId="805298881" sldId="270"/>
            <ac:picMk id="6" creationId="{5D20B8C7-F07F-B81A-7C47-44C0D6F35F69}"/>
          </ac:picMkLst>
        </pc:picChg>
      </pc:sldChg>
      <pc:sldChg chg="addSp modSp mod modNotesTx">
        <pc:chgData name="marc kono" userId="922de9ee4561828b" providerId="LiveId" clId="{9990C22C-3051-4FD6-828E-C80174EFE2AA}" dt="2026-04-09T02:58:16.560" v="2182" actId="14100"/>
        <pc:sldMkLst>
          <pc:docMk/>
          <pc:sldMk cId="362329724" sldId="271"/>
        </pc:sldMkLst>
        <pc:spChg chg="mod">
          <ac:chgData name="marc kono" userId="922de9ee4561828b" providerId="LiveId" clId="{9990C22C-3051-4FD6-828E-C80174EFE2AA}" dt="2026-04-09T02:53:39.880" v="2005" actId="115"/>
          <ac:spMkLst>
            <pc:docMk/>
            <pc:sldMk cId="362329724" sldId="271"/>
            <ac:spMk id="2" creationId="{B7462918-43A7-74A9-5EFB-3384FE76A3A9}"/>
          </ac:spMkLst>
        </pc:spChg>
        <pc:spChg chg="mod">
          <ac:chgData name="marc kono" userId="922de9ee4561828b" providerId="LiveId" clId="{9990C22C-3051-4FD6-828E-C80174EFE2AA}" dt="2026-04-09T02:58:04.603" v="2180" actId="1076"/>
          <ac:spMkLst>
            <pc:docMk/>
            <pc:sldMk cId="362329724" sldId="271"/>
            <ac:spMk id="11" creationId="{2267DB2F-1618-B06E-577B-F91E9FB55901}"/>
          </ac:spMkLst>
        </pc:spChg>
        <pc:picChg chg="mod">
          <ac:chgData name="marc kono" userId="922de9ee4561828b" providerId="LiveId" clId="{9990C22C-3051-4FD6-828E-C80174EFE2AA}" dt="2026-04-09T02:58:13.826" v="2181" actId="14100"/>
          <ac:picMkLst>
            <pc:docMk/>
            <pc:sldMk cId="362329724" sldId="271"/>
            <ac:picMk id="8" creationId="{37283DB2-D961-C871-C053-6C52D12595A9}"/>
          </ac:picMkLst>
        </pc:picChg>
        <pc:picChg chg="mod">
          <ac:chgData name="marc kono" userId="922de9ee4561828b" providerId="LiveId" clId="{9990C22C-3051-4FD6-828E-C80174EFE2AA}" dt="2026-04-09T02:58:16.560" v="2182" actId="14100"/>
          <ac:picMkLst>
            <pc:docMk/>
            <pc:sldMk cId="362329724" sldId="271"/>
            <ac:picMk id="9" creationId="{E17FED6B-D5F8-2B8F-E3BB-E638782F173A}"/>
          </ac:picMkLst>
        </pc:picChg>
      </pc:sldChg>
      <pc:sldChg chg="addSp modSp mod">
        <pc:chgData name="marc kono" userId="922de9ee4561828b" providerId="LiveId" clId="{9990C22C-3051-4FD6-828E-C80174EFE2AA}" dt="2026-04-09T03:10:38.453" v="2505" actId="20577"/>
        <pc:sldMkLst>
          <pc:docMk/>
          <pc:sldMk cId="1719163424" sldId="274"/>
        </pc:sldMkLst>
        <pc:spChg chg="mod">
          <ac:chgData name="marc kono" userId="922de9ee4561828b" providerId="LiveId" clId="{9990C22C-3051-4FD6-828E-C80174EFE2AA}" dt="2026-04-09T02:58:44.575" v="2186" actId="115"/>
          <ac:spMkLst>
            <pc:docMk/>
            <pc:sldMk cId="1719163424" sldId="274"/>
            <ac:spMk id="2" creationId="{4C702819-2E86-C7C1-5C40-2A7AE57278E1}"/>
          </ac:spMkLst>
        </pc:spChg>
        <pc:spChg chg="mod">
          <ac:chgData name="marc kono" userId="922de9ee4561828b" providerId="LiveId" clId="{9990C22C-3051-4FD6-828E-C80174EFE2AA}" dt="2026-04-09T02:59:02.759" v="2190" actId="2711"/>
          <ac:spMkLst>
            <pc:docMk/>
            <pc:sldMk cId="1719163424" sldId="274"/>
            <ac:spMk id="11" creationId="{50F8D2D9-3EC1-23AC-3898-537E022D1E46}"/>
          </ac:spMkLst>
        </pc:spChg>
        <pc:spChg chg="mod">
          <ac:chgData name="marc kono" userId="922de9ee4561828b" providerId="LiveId" clId="{9990C22C-3051-4FD6-828E-C80174EFE2AA}" dt="2026-04-09T03:07:25.986" v="2395" actId="20577"/>
          <ac:spMkLst>
            <pc:docMk/>
            <pc:sldMk cId="1719163424" sldId="274"/>
            <ac:spMk id="12" creationId="{0D064330-2400-53A4-4785-54554C0722CC}"/>
          </ac:spMkLst>
        </pc:spChg>
        <pc:spChg chg="mod">
          <ac:chgData name="marc kono" userId="922de9ee4561828b" providerId="LiveId" clId="{9990C22C-3051-4FD6-828E-C80174EFE2AA}" dt="2026-04-09T03:01:08.545" v="2252" actId="1076"/>
          <ac:spMkLst>
            <pc:docMk/>
            <pc:sldMk cId="1719163424" sldId="274"/>
            <ac:spMk id="13" creationId="{BAA55DEF-BEE8-E197-0689-CA7F3A860533}"/>
          </ac:spMkLst>
        </pc:spChg>
        <pc:spChg chg="mod">
          <ac:chgData name="marc kono" userId="922de9ee4561828b" providerId="LiveId" clId="{9990C22C-3051-4FD6-828E-C80174EFE2AA}" dt="2026-04-09T03:10:38.453" v="2505" actId="20577"/>
          <ac:spMkLst>
            <pc:docMk/>
            <pc:sldMk cId="1719163424" sldId="274"/>
            <ac:spMk id="14" creationId="{175197BF-3C8F-7583-CB03-6F385528126B}"/>
          </ac:spMkLst>
        </pc:spChg>
        <pc:cxnChg chg="mod">
          <ac:chgData name="marc kono" userId="922de9ee4561828b" providerId="LiveId" clId="{9990C22C-3051-4FD6-828E-C80174EFE2AA}" dt="2026-04-09T03:09:46.529" v="2473" actId="1076"/>
          <ac:cxnSpMkLst>
            <pc:docMk/>
            <pc:sldMk cId="1719163424" sldId="274"/>
            <ac:cxnSpMk id="10" creationId="{8A73EF39-934A-A799-0157-8095F155A7BA}"/>
          </ac:cxnSpMkLst>
        </pc:cxnChg>
      </pc:sldChg>
      <pc:sldChg chg="modSp mod">
        <pc:chgData name="marc kono" userId="922de9ee4561828b" providerId="LiveId" clId="{9990C22C-3051-4FD6-828E-C80174EFE2AA}" dt="2026-04-09T03:11:39.515" v="2506" actId="27636"/>
        <pc:sldMkLst>
          <pc:docMk/>
          <pc:sldMk cId="912194032" sldId="279"/>
        </pc:sldMkLst>
        <pc:spChg chg="mod">
          <ac:chgData name="marc kono" userId="922de9ee4561828b" providerId="LiveId" clId="{9990C22C-3051-4FD6-828E-C80174EFE2AA}" dt="2026-04-09T03:11:39.515" v="2506" actId="27636"/>
          <ac:spMkLst>
            <pc:docMk/>
            <pc:sldMk cId="912194032" sldId="279"/>
            <ac:spMk id="3" creationId="{ADD7BB4F-2103-CE31-DC48-77E48A4E56E0}"/>
          </ac:spMkLst>
        </pc:spChg>
      </pc:sldChg>
      <pc:sldChg chg="addSp modSp mod">
        <pc:chgData name="marc kono" userId="922de9ee4561828b" providerId="LiveId" clId="{9990C22C-3051-4FD6-828E-C80174EFE2AA}" dt="2026-04-09T02:43:21.205" v="1795" actId="255"/>
        <pc:sldMkLst>
          <pc:docMk/>
          <pc:sldMk cId="2717937653" sldId="280"/>
        </pc:sldMkLst>
        <pc:spChg chg="mod">
          <ac:chgData name="marc kono" userId="922de9ee4561828b" providerId="LiveId" clId="{9990C22C-3051-4FD6-828E-C80174EFE2AA}" dt="2026-04-09T02:41:28.384" v="1724" actId="2711"/>
          <ac:spMkLst>
            <pc:docMk/>
            <pc:sldMk cId="2717937653" sldId="280"/>
            <ac:spMk id="2" creationId="{8C3AC994-CD98-79BD-0E21-88BD2F539381}"/>
          </ac:spMkLst>
        </pc:spChg>
        <pc:spChg chg="mod">
          <ac:chgData name="marc kono" userId="922de9ee4561828b" providerId="LiveId" clId="{9990C22C-3051-4FD6-828E-C80174EFE2AA}" dt="2026-04-09T02:43:21.205" v="1795" actId="255"/>
          <ac:spMkLst>
            <pc:docMk/>
            <pc:sldMk cId="2717937653" sldId="280"/>
            <ac:spMk id="8" creationId="{D73AE7D3-548E-0FC5-E0C0-FD2D93EFF320}"/>
          </ac:spMkLst>
        </pc:spChg>
      </pc:sldChg>
      <pc:sldChg chg="modSp mod modNotesTx">
        <pc:chgData name="marc kono" userId="922de9ee4561828b" providerId="LiveId" clId="{9990C22C-3051-4FD6-828E-C80174EFE2AA}" dt="2026-04-09T00:03:36.237" v="633" actId="1076"/>
        <pc:sldMkLst>
          <pc:docMk/>
          <pc:sldMk cId="3070232514" sldId="281"/>
        </pc:sldMkLst>
        <pc:spChg chg="mod">
          <ac:chgData name="marc kono" userId="922de9ee4561828b" providerId="LiveId" clId="{9990C22C-3051-4FD6-828E-C80174EFE2AA}" dt="2026-04-08T23:38:51.535" v="289" actId="2711"/>
          <ac:spMkLst>
            <pc:docMk/>
            <pc:sldMk cId="3070232514" sldId="281"/>
            <ac:spMk id="2" creationId="{BDAA1A07-CACA-066E-129A-2712899744F6}"/>
          </ac:spMkLst>
        </pc:spChg>
        <pc:spChg chg="mod">
          <ac:chgData name="marc kono" userId="922de9ee4561828b" providerId="LiveId" clId="{9990C22C-3051-4FD6-828E-C80174EFE2AA}" dt="2026-04-08T23:45:08.472" v="383" actId="2711"/>
          <ac:spMkLst>
            <pc:docMk/>
            <pc:sldMk cId="3070232514" sldId="281"/>
            <ac:spMk id="8" creationId="{EFE61215-E5EC-F943-5623-DF6B0043C1D8}"/>
          </ac:spMkLst>
        </pc:spChg>
        <pc:spChg chg="mod">
          <ac:chgData name="marc kono" userId="922de9ee4561828b" providerId="LiveId" clId="{9990C22C-3051-4FD6-828E-C80174EFE2AA}" dt="2026-04-08T23:45:04.878" v="382" actId="2711"/>
          <ac:spMkLst>
            <pc:docMk/>
            <pc:sldMk cId="3070232514" sldId="281"/>
            <ac:spMk id="9" creationId="{94DEF2C4-8F37-C65F-D5C6-5B54BE7C1D3D}"/>
          </ac:spMkLst>
        </pc:spChg>
        <pc:spChg chg="mod">
          <ac:chgData name="marc kono" userId="922de9ee4561828b" providerId="LiveId" clId="{9990C22C-3051-4FD6-828E-C80174EFE2AA}" dt="2026-04-08T23:45:21.177" v="386" actId="1076"/>
          <ac:spMkLst>
            <pc:docMk/>
            <pc:sldMk cId="3070232514" sldId="281"/>
            <ac:spMk id="12" creationId="{B16C1CA5-3BDE-CC3B-197E-3093EBAEBD1C}"/>
          </ac:spMkLst>
        </pc:spChg>
        <pc:spChg chg="mod">
          <ac:chgData name="marc kono" userId="922de9ee4561828b" providerId="LiveId" clId="{9990C22C-3051-4FD6-828E-C80174EFE2AA}" dt="2026-04-09T00:03:13.970" v="626" actId="1076"/>
          <ac:spMkLst>
            <pc:docMk/>
            <pc:sldMk cId="3070232514" sldId="281"/>
            <ac:spMk id="13" creationId="{A6CCCD34-B11D-D978-A34D-82B2176105EE}"/>
          </ac:spMkLst>
        </pc:spChg>
        <pc:spChg chg="mod">
          <ac:chgData name="marc kono" userId="922de9ee4561828b" providerId="LiveId" clId="{9990C22C-3051-4FD6-828E-C80174EFE2AA}" dt="2026-04-08T23:45:33.446" v="389" actId="1076"/>
          <ac:spMkLst>
            <pc:docMk/>
            <pc:sldMk cId="3070232514" sldId="281"/>
            <ac:spMk id="14" creationId="{C793369D-297B-3B48-32A7-6485115C4BB3}"/>
          </ac:spMkLst>
        </pc:spChg>
        <pc:spChg chg="mod">
          <ac:chgData name="marc kono" userId="922de9ee4561828b" providerId="LiveId" clId="{9990C22C-3051-4FD6-828E-C80174EFE2AA}" dt="2026-04-09T00:03:36.237" v="633" actId="1076"/>
          <ac:spMkLst>
            <pc:docMk/>
            <pc:sldMk cId="3070232514" sldId="281"/>
            <ac:spMk id="17" creationId="{15995F98-253E-5A51-8D9C-55246BA54101}"/>
          </ac:spMkLst>
        </pc:spChg>
        <pc:picChg chg="mod">
          <ac:chgData name="marc kono" userId="922de9ee4561828b" providerId="LiveId" clId="{9990C22C-3051-4FD6-828E-C80174EFE2AA}" dt="2026-04-08T23:50:10.428" v="436" actId="14100"/>
          <ac:picMkLst>
            <pc:docMk/>
            <pc:sldMk cId="3070232514" sldId="281"/>
            <ac:picMk id="11" creationId="{E58C7131-946C-FA65-BC78-FBF8CA01488E}"/>
          </ac:picMkLst>
        </pc:picChg>
        <pc:picChg chg="mod">
          <ac:chgData name="marc kono" userId="922de9ee4561828b" providerId="LiveId" clId="{9990C22C-3051-4FD6-828E-C80174EFE2AA}" dt="2026-04-08T23:49:55.998" v="432" actId="1076"/>
          <ac:picMkLst>
            <pc:docMk/>
            <pc:sldMk cId="3070232514" sldId="281"/>
            <ac:picMk id="16" creationId="{0B363FC7-848A-A0D6-5B4B-B2D05EB4C800}"/>
          </ac:picMkLst>
        </pc:picChg>
        <pc:cxnChg chg="mod">
          <ac:chgData name="marc kono" userId="922de9ee4561828b" providerId="LiveId" clId="{9990C22C-3051-4FD6-828E-C80174EFE2AA}" dt="2026-04-08T23:50:29.738" v="441" actId="1076"/>
          <ac:cxnSpMkLst>
            <pc:docMk/>
            <pc:sldMk cId="3070232514" sldId="281"/>
            <ac:cxnSpMk id="6" creationId="{3979604E-05B7-7BBF-C7F3-A0C64BD93B47}"/>
          </ac:cxnSpMkLst>
        </pc:cxnChg>
      </pc:sldChg>
      <pc:sldChg chg="add setBg">
        <pc:chgData name="marc kono" userId="922de9ee4561828b" providerId="LiveId" clId="{9990C22C-3051-4FD6-828E-C80174EFE2AA}" dt="2026-04-08T19:23:06.280" v="2"/>
        <pc:sldMkLst>
          <pc:docMk/>
          <pc:sldMk cId="1629044717" sldId="284"/>
        </pc:sldMkLst>
      </pc:sldChg>
      <pc:sldChg chg="add setBg">
        <pc:chgData name="marc kono" userId="922de9ee4561828b" providerId="LiveId" clId="{9990C22C-3051-4FD6-828E-C80174EFE2AA}" dt="2026-04-08T19:26:26.287" v="6"/>
        <pc:sldMkLst>
          <pc:docMk/>
          <pc:sldMk cId="1735694024" sldId="285"/>
        </pc:sldMkLst>
      </pc:sldChg>
      <pc:sldChg chg="add setBg">
        <pc:chgData name="marc kono" userId="922de9ee4561828b" providerId="LiveId" clId="{9990C22C-3051-4FD6-828E-C80174EFE2AA}" dt="2026-04-08T19:26:58.941" v="12"/>
        <pc:sldMkLst>
          <pc:docMk/>
          <pc:sldMk cId="3416683545" sldId="287"/>
        </pc:sldMkLst>
      </pc:sldChg>
      <pc:sldChg chg="add setBg">
        <pc:chgData name="marc kono" userId="922de9ee4561828b" providerId="LiveId" clId="{9990C22C-3051-4FD6-828E-C80174EFE2AA}" dt="2026-04-08T19:27:13.221" v="15"/>
        <pc:sldMkLst>
          <pc:docMk/>
          <pc:sldMk cId="2572250192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5B1C7-155B-4279-93E3-5DE23F013F44}" type="datetimeFigureOut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23DEF-4D21-49BD-B595-48B4876C3C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28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/>
              <a:t>Hello everyone. My name is Masahiro Kono, </a:t>
            </a:r>
            <a:r>
              <a:rPr lang="en-US" altLang="ja-JP"/>
              <a:t>and I am from the Igarashi Lab at The University of Tokyo.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/>
              <a:t>Today, I would like to present my work,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Pixel Left Behind: Filling Gaps in Anime Colorization</a:t>
            </a:r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398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Now, let’s move on to the evaluation and discussion, based on our user study.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658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To evaluate usability, we conducted a user study with 13 professional anime colorists using custom-made painting software similar to a real production environment.</a:t>
            </a:r>
          </a:p>
          <a:p>
            <a:endParaRPr lang="en-US" altLang="ja-JP"/>
          </a:p>
          <a:p>
            <a:r>
              <a:rPr lang="en-US" altLang="ja-JP"/>
              <a:t>For a fair comparison, we used near-symmetric anime images containing hair and split them into left and right halves.</a:t>
            </a:r>
          </a:p>
          <a:p>
            <a:endParaRPr lang="en-US" altLang="ja-JP"/>
          </a:p>
          <a:p>
            <a:r>
              <a:rPr lang="en-US" altLang="ja-JP"/>
              <a:t>The study mainly consisted of three types of tasks:</a:t>
            </a:r>
          </a:p>
          <a:p>
            <a:endParaRPr lang="en-US" altLang="ja-JP"/>
          </a:p>
          <a:p>
            <a:r>
              <a:rPr lang="en-US" altLang="ja-JP"/>
              <a:t>In </a:t>
            </a:r>
            <a:r>
              <a:rPr lang="en-US" altLang="ja-JP" b="1"/>
              <a:t>Task A</a:t>
            </a:r>
            <a:r>
              <a:rPr lang="en-US" altLang="ja-JP"/>
              <a:t>, participants colored real line art from scratch.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In </a:t>
            </a:r>
            <a:r>
              <a:rPr lang="en-US" altLang="ja-JP" b="1"/>
              <a:t>Task B</a:t>
            </a:r>
            <a:r>
              <a:rPr lang="en-US" altLang="ja-JP"/>
              <a:t>, they detected and filled intentionally set unpainted gaps in almost fully colored images.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In </a:t>
            </a:r>
            <a:r>
              <a:rPr lang="en-US" altLang="ja-JP" b="1"/>
              <a:t>Task C</a:t>
            </a:r>
            <a:r>
              <a:rPr lang="en-US" altLang="ja-JP"/>
              <a:t>, they subjectively evaluated batch-applied color predictions for small enclosed regions.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51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This slide summarizes the usability results.</a:t>
            </a:r>
          </a:p>
          <a:p>
            <a:endParaRPr lang="en-US" altLang="ja-JP"/>
          </a:p>
          <a:p>
            <a:r>
              <a:rPr lang="en-US" altLang="ja-JP"/>
              <a:t>Quantitatively, </a:t>
            </a:r>
            <a:r>
              <a:rPr lang="en-US" altLang="ja-JP" err="1"/>
              <a:t>GapFill</a:t>
            </a:r>
            <a:r>
              <a:rPr lang="en-US" altLang="ja-JP"/>
              <a:t> significantly reduced completion time in </a:t>
            </a:r>
            <a:r>
              <a:rPr lang="en-US" altLang="ja-JP" b="1"/>
              <a:t>Task B</a:t>
            </a:r>
            <a:r>
              <a:rPr lang="en-US" altLang="ja-JP"/>
              <a:t> for both images. It also outperformed the baseline in terms of missed gaps, leaving zero remaining gaps.</a:t>
            </a:r>
          </a:p>
          <a:p>
            <a:endParaRPr lang="en-US" altLang="ja-JP"/>
          </a:p>
          <a:p>
            <a:r>
              <a:rPr lang="en-US" altLang="ja-JP"/>
              <a:t>Qualitatively, participants generally rated </a:t>
            </a:r>
            <a:r>
              <a:rPr lang="en-US" altLang="ja-JP" err="1"/>
              <a:t>GapFill</a:t>
            </a:r>
            <a:r>
              <a:rPr lang="en-US" altLang="ja-JP"/>
              <a:t> as more practical for adoption than existing tools, especially in final-checking scenarios like </a:t>
            </a:r>
            <a:r>
              <a:rPr lang="en-US" altLang="ja-JP" b="1"/>
              <a:t>Task B</a:t>
            </a:r>
            <a:r>
              <a:rPr lang="en-US" altLang="ja-JP"/>
              <a:t>, where preventing missed gaps is particularly important. In this setting, its visual support features were especially well received.</a:t>
            </a:r>
          </a:p>
          <a:p>
            <a:endParaRPr lang="en-US" altLang="ja-JP"/>
          </a:p>
          <a:p>
            <a:r>
              <a:rPr lang="en-US" altLang="ja-JP"/>
              <a:t>By contrast, in more general colorization scenarios like </a:t>
            </a:r>
            <a:r>
              <a:rPr lang="en-US" altLang="ja-JP" b="1"/>
              <a:t>Task A</a:t>
            </a:r>
            <a:r>
              <a:rPr lang="en-US" altLang="ja-JP"/>
              <a:t>, there were larger individual differences. One possible reason is that existing tools can be more efficient for filling large areas and multiple gaps at once.</a:t>
            </a:r>
          </a:p>
          <a:p>
            <a:endParaRPr lang="en-US" altLang="ja-JP"/>
          </a:p>
          <a:p>
            <a:r>
              <a:rPr lang="en-US" altLang="ja-JP"/>
              <a:t>This also led several participants to suggest that </a:t>
            </a:r>
            <a:r>
              <a:rPr lang="en-US" altLang="ja-JP" err="1"/>
              <a:t>GapFill</a:t>
            </a:r>
            <a:r>
              <a:rPr lang="en-US" altLang="ja-JP"/>
              <a:t> should be used together with existing tools, rather than as a replacement, since each has its own strengths.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03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Now, I would like to discuss an interesting insight about the role of prediction accuracy in tool usability.</a:t>
            </a:r>
          </a:p>
          <a:p>
            <a:endParaRPr lang="en-US" altLang="ja-JP"/>
          </a:p>
          <a:p>
            <a:r>
              <a:rPr lang="en-US" altLang="ja-JP"/>
              <a:t>This relationship seems more complex than the numerical results, as participants expressed diverse views on accuracy.</a:t>
            </a:r>
          </a:p>
          <a:p>
            <a:endParaRPr lang="en-US" altLang="ja-JP"/>
          </a:p>
          <a:p>
            <a:r>
              <a:rPr lang="en-US" altLang="ja-JP"/>
              <a:t>Some said that AI mistakes are acceptable as long as they can be corrected quickly and the user stays in control. </a:t>
            </a:r>
          </a:p>
          <a:p>
            <a:r>
              <a:rPr lang="en-US" altLang="ja-JP"/>
              <a:t>Others, however, said that even a single visible mistake could reduce their trust in the remaining outputs.</a:t>
            </a:r>
          </a:p>
          <a:p>
            <a:r>
              <a:rPr lang="en-US" altLang="ja-JP"/>
              <a:t> They also noted that the acceptable level of accuracy depends on the production deadline.</a:t>
            </a:r>
          </a:p>
          <a:p>
            <a:r>
              <a:rPr lang="en-US" altLang="ja-JP"/>
              <a:t>This suggests that tool usability depends not only on prediction accuracy, but also on manual control, trust in AI, and the production context.</a:t>
            </a:r>
          </a:p>
          <a:p>
            <a:endParaRPr lang="en-US" altLang="ja-JP"/>
          </a:p>
          <a:p>
            <a:endParaRPr lang="en-US" altLang="ja-JP"/>
          </a:p>
          <a:p>
            <a:r>
              <a:rPr lang="en-US" altLang="ja-JP"/>
              <a:t>In the first place, We hypothesized that, for tiny regions, there may be more than one visually acceptable color choice.</a:t>
            </a:r>
          </a:p>
          <a:p>
            <a:r>
              <a:rPr lang="en-US" altLang="ja-JP"/>
              <a:t>In </a:t>
            </a:r>
            <a:r>
              <a:rPr lang="en-US" altLang="ja-JP" b="1"/>
              <a:t>Task A</a:t>
            </a:r>
            <a:r>
              <a:rPr lang="en-US" altLang="ja-JP"/>
              <a:t>, we observed cases where gaps were filled with different colors, yet no visible difference was produced. This suggests that a single correct answer may not always be necessary.</a:t>
            </a:r>
          </a:p>
          <a:p>
            <a:r>
              <a:rPr lang="en-US" altLang="ja-JP"/>
              <a:t>On the other hand, at the same time, the subjective evaluation in </a:t>
            </a:r>
            <a:r>
              <a:rPr lang="en-US" altLang="ja-JP" b="1"/>
              <a:t>Task C</a:t>
            </a:r>
            <a:r>
              <a:rPr lang="en-US" altLang="ja-JP"/>
              <a:t> was not perfect, with a median score of 5 out of 7. </a:t>
            </a:r>
          </a:p>
          <a:p>
            <a:r>
              <a:rPr lang="en-US" altLang="ja-JP"/>
              <a:t>Here, participants especially pointed out that salient regions, such as the pupils, still require correctness.</a:t>
            </a:r>
          </a:p>
          <a:p>
            <a:endParaRPr lang="en-US" altLang="ja-JP"/>
          </a:p>
          <a:p>
            <a:r>
              <a:rPr lang="en-US" altLang="ja-JP"/>
              <a:t>Taken together, these findings suggest that “accuracy” itself may need to be reconsidered in a more context-sensitive way.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9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Finally, I’d like to conclude by summarizing our contributions and outlining the future work.</a:t>
            </a:r>
            <a:endParaRPr lang="en-US" altLang="ja-JP" b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107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Our contributions are fourfold: we conducted a formative study and identified the challenge of </a:t>
            </a:r>
            <a:r>
              <a:rPr lang="en-US" altLang="ja-JP" b="1"/>
              <a:t>unpainted gaps</a:t>
            </a:r>
            <a:r>
              <a:rPr lang="en-US" altLang="ja-JP"/>
              <a:t>, proposed </a:t>
            </a:r>
            <a:r>
              <a:rPr lang="en-US" altLang="ja-JP" b="1" err="1"/>
              <a:t>GapFill</a:t>
            </a:r>
            <a:r>
              <a:rPr lang="en-US" altLang="ja-JP"/>
              <a:t> as a production-oriented support tool, introduced a novel deep-learning-based color prediction method for small gaps, and evaluated the proposed tool trough a user study, while obtaining new insights into creativity support tools.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For future work, we plan to improve prediction accuracy in </a:t>
            </a:r>
            <a:r>
              <a:rPr lang="en-US" altLang="ja-JP" b="1"/>
              <a:t>important regions</a:t>
            </a:r>
            <a:r>
              <a:rPr lang="en-US" altLang="ja-JP"/>
              <a:t> such as the pupils, develop new evaluation metrics for accuracy based on </a:t>
            </a:r>
            <a:r>
              <a:rPr lang="en-US" altLang="ja-JP" b="1"/>
              <a:t>perceptual quality</a:t>
            </a:r>
            <a:r>
              <a:rPr lang="en-US" altLang="ja-JP"/>
              <a:t>, and further develop the system toward practical deployment with stronger integration into existing tools and workflows.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663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Thank you for your Attention!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51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/>
              <a:t>To better understand real production practice, we first conducted a formative study.</a:t>
            </a:r>
          </a:p>
          <a:p>
            <a:br>
              <a:rPr lang="en-US" altLang="ja-JP" b="0"/>
            </a:br>
            <a:r>
              <a:rPr lang="en-US" altLang="ja-JP" b="0"/>
              <a:t>Here, We worked with professional colorists in anime production and used semi-structured interviews together with workflow observation.</a:t>
            </a:r>
          </a:p>
          <a:p>
            <a:endParaRPr lang="en-US" altLang="ja-JP" b="0"/>
          </a:p>
          <a:p>
            <a:r>
              <a:rPr lang="en-US" altLang="ja-JP" b="0"/>
              <a:t>The goal was to understand the overall colorization workflow, how unpainted gaps are currently handled, and what challenges and requirements exist in real production. </a:t>
            </a:r>
          </a:p>
          <a:p>
            <a:endParaRPr lang="en-US" altLang="ja-JP" b="0"/>
          </a:p>
          <a:p>
            <a:r>
              <a:rPr lang="en-US" altLang="ja-JP" b="0"/>
              <a:t>It revealed that the colorization workflow consists of applying flat colors to completed binary line art, after which the colored frames are passed to the subsequent composition stage. </a:t>
            </a:r>
            <a:endParaRPr kumimoji="1" lang="ja-JP" altLang="en-US" b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729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Before introducing the features, I would like to explain the design principles of </a:t>
            </a:r>
            <a:r>
              <a:rPr lang="en-US" altLang="ja-JP" b="1" err="1"/>
              <a:t>GapFill</a:t>
            </a:r>
            <a:r>
              <a:rPr lang="en-US" altLang="ja-JP"/>
              <a:t>.</a:t>
            </a:r>
          </a:p>
          <a:p>
            <a:br>
              <a:rPr lang="en-US" altLang="ja-JP"/>
            </a:br>
            <a:r>
              <a:rPr lang="en-US" altLang="ja-JP"/>
              <a:t>Based on our formative study, we designed the tool to reduce the repetitive cycle of </a:t>
            </a:r>
            <a:r>
              <a:rPr lang="en-US" altLang="ja-JP" b="1"/>
              <a:t>detection, zooming, and color selection</a:t>
            </a:r>
            <a:r>
              <a:rPr lang="en-US" altLang="ja-JP"/>
              <a:t>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Besides that, we also wanted the tool to suggest colors from </a:t>
            </a:r>
            <a:r>
              <a:rPr lang="en-US" altLang="ja-JP" b="1"/>
              <a:t>local context</a:t>
            </a:r>
            <a:r>
              <a:rPr lang="en-US" altLang="ja-JP"/>
              <a:t>, fit naturally into existing workflows through </a:t>
            </a:r>
            <a:r>
              <a:rPr lang="en-US" altLang="ja-JP" b="1"/>
              <a:t>simple and intuitive interactions</a:t>
            </a:r>
            <a:r>
              <a:rPr lang="en-US" altLang="ja-JP"/>
              <a:t>, and preserve </a:t>
            </a:r>
            <a:r>
              <a:rPr lang="en-US" altLang="ja-JP" b="1"/>
              <a:t>human control</a:t>
            </a:r>
            <a:r>
              <a:rPr lang="en-US" altLang="ja-JP"/>
              <a:t> rather than aiming for full automation.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438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I would also like to explain how we prepared the training data.</a:t>
            </a:r>
          </a:p>
          <a:p>
            <a:br>
              <a:rPr lang="en-US" altLang="ja-JP"/>
            </a:br>
            <a:r>
              <a:rPr lang="en-US" altLang="ja-JP"/>
              <a:t>First, From a broadcast-anime image set containing both </a:t>
            </a:r>
            <a:r>
              <a:rPr lang="en-US" altLang="ja-JP" b="1"/>
              <a:t>line art and colored images</a:t>
            </a:r>
            <a:r>
              <a:rPr lang="en-US" altLang="ja-JP"/>
              <a:t>, we extracted the lines and segmented it into enclosed regions.</a:t>
            </a:r>
            <a:br>
              <a:rPr lang="en-US" altLang="ja-JP"/>
            </a:br>
            <a:r>
              <a:rPr lang="en-US" altLang="ja-JP"/>
              <a:t>Then, we treated small enclosed regions below a threshold as </a:t>
            </a:r>
            <a:r>
              <a:rPr lang="en-US" altLang="ja-JP" b="1"/>
              <a:t>potential unpainted gaps</a:t>
            </a:r>
            <a:r>
              <a:rPr lang="en-US" altLang="ja-JP"/>
              <a:t>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Finally, Using these examples, we trained the model to learn the correspondence between each target gap and the </a:t>
            </a:r>
            <a:r>
              <a:rPr lang="en-US" altLang="ja-JP" b="1"/>
              <a:t>nearest large region with the same color</a:t>
            </a:r>
            <a:r>
              <a:rPr lang="en-US" altLang="ja-JP"/>
              <a:t>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419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And, here is the outline for today's presentation.</a:t>
            </a:r>
          </a:p>
          <a:p>
            <a:endParaRPr lang="en-US" altLang="ja-JP" b="0"/>
          </a:p>
          <a:p>
            <a:r>
              <a:rPr lang="en-US" altLang="ja-JP"/>
              <a:t>First, I'll begin with the </a:t>
            </a:r>
            <a:r>
              <a:rPr lang="en-US" altLang="ja-JP" b="1"/>
              <a:t>Introduction and Background</a:t>
            </a:r>
            <a:r>
              <a:rPr lang="en-US" altLang="ja-JP"/>
              <a:t>.</a:t>
            </a:r>
            <a:endParaRPr lang="en-US" altLang="ja-JP" b="0"/>
          </a:p>
          <a:p>
            <a:endParaRPr lang="en-US" altLang="ja-JP" b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843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The overview of the user study is as follows:</a:t>
            </a:r>
          </a:p>
          <a:p>
            <a:r>
              <a:rPr lang="en-US" altLang="ja-JP"/>
              <a:t> </a:t>
            </a:r>
            <a:br>
              <a:rPr lang="en-US" altLang="ja-JP"/>
            </a:br>
            <a:r>
              <a:rPr lang="en-US" altLang="ja-JP"/>
              <a:t>We conducted a user study with </a:t>
            </a:r>
            <a:r>
              <a:rPr lang="en-US" altLang="ja-JP" b="1"/>
              <a:t>13 professional anime colorists</a:t>
            </a:r>
            <a:r>
              <a:rPr lang="en-US" altLang="ja-JP"/>
              <a:t>.</a:t>
            </a:r>
          </a:p>
          <a:p>
            <a:br>
              <a:rPr lang="en-US" altLang="ja-JP"/>
            </a:br>
            <a:r>
              <a:rPr lang="en-US" altLang="ja-JP"/>
              <a:t>and For the study, we used a custom painting tool that simulates the basic functions and production environment of the industry-standard </a:t>
            </a:r>
            <a:r>
              <a:rPr lang="en-US" altLang="ja-JP" b="1"/>
              <a:t>Clip studio paint</a:t>
            </a:r>
            <a:r>
              <a:rPr lang="en-US" altLang="ja-JP"/>
              <a:t>.</a:t>
            </a:r>
          </a:p>
          <a:p>
            <a:br>
              <a:rPr lang="en-US" altLang="ja-JP"/>
            </a:br>
            <a:r>
              <a:rPr lang="en-US" altLang="ja-JP"/>
              <a:t>Then, We quantitatively compared existing tools and </a:t>
            </a:r>
            <a:r>
              <a:rPr lang="en-US" altLang="ja-JP" b="1" err="1"/>
              <a:t>GapFill</a:t>
            </a:r>
            <a:r>
              <a:rPr lang="en-US" altLang="ja-JP"/>
              <a:t> using </a:t>
            </a:r>
            <a:r>
              <a:rPr lang="en-US" altLang="ja-JP" b="1"/>
              <a:t>completion time</a:t>
            </a:r>
            <a:r>
              <a:rPr lang="en-US" altLang="ja-JP"/>
              <a:t> and the number of </a:t>
            </a:r>
            <a:r>
              <a:rPr lang="en-US" altLang="ja-JP" b="1"/>
              <a:t>overlooked gaps</a:t>
            </a:r>
            <a:r>
              <a:rPr lang="en-US" altLang="ja-JP"/>
              <a:t>, and we also collected qualitative feedback through feature-level analysis, questionnaires, and </a:t>
            </a:r>
            <a:r>
              <a:rPr lang="en-US" altLang="ja-JP" b="1"/>
              <a:t>semi-structured interviews</a:t>
            </a:r>
            <a:r>
              <a:rPr lang="en-US" altLang="ja-JP"/>
              <a:t>.</a:t>
            </a:r>
          </a:p>
          <a:p>
            <a:br>
              <a:rPr lang="en-US" altLang="ja-JP"/>
            </a:br>
            <a:r>
              <a:rPr lang="en-US" altLang="ja-JP"/>
              <a:t>In addition, we evaluated the color prediction method itself separately from the usability of the tool.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760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Next I would like to talk elaborate on the evaluation of the color prediction method itself, including additional </a:t>
            </a:r>
            <a:r>
              <a:rPr lang="en-US" altLang="ja-JP" b="1"/>
              <a:t>Task C</a:t>
            </a:r>
            <a:r>
              <a:rPr lang="en-US" altLang="ja-JP"/>
              <a:t>.</a:t>
            </a:r>
          </a:p>
          <a:p>
            <a:br>
              <a:rPr lang="en-US" altLang="ja-JP"/>
            </a:br>
            <a:r>
              <a:rPr lang="en-US" altLang="ja-JP"/>
              <a:t>Our hypothesis was that for very small regions, there may be more than one visually acceptable color choice. </a:t>
            </a:r>
          </a:p>
          <a:p>
            <a:endParaRPr lang="en-US" altLang="ja-JP"/>
          </a:p>
          <a:p>
            <a:r>
              <a:rPr lang="en-US" altLang="ja-JP"/>
              <a:t>Therefore, Based on this idea, we designed </a:t>
            </a:r>
            <a:r>
              <a:rPr lang="en-US" altLang="ja-JP" b="1"/>
              <a:t>Task C</a:t>
            </a:r>
            <a:r>
              <a:rPr lang="en-US" altLang="ja-JP"/>
              <a:t>, where predicted colors were applied in batch to small enclosed regions and then visually evaluated for usefulness.</a:t>
            </a:r>
          </a:p>
          <a:p>
            <a:br>
              <a:rPr lang="en-US" altLang="ja-JP"/>
            </a:br>
            <a:r>
              <a:rPr lang="en-US" altLang="ja-JP"/>
              <a:t>And The </a:t>
            </a:r>
            <a:r>
              <a:rPr lang="en-US" altLang="ja-JP" b="1"/>
              <a:t>subjective evaluation</a:t>
            </a:r>
            <a:r>
              <a:rPr lang="en-US" altLang="ja-JP"/>
              <a:t> showed a generally positive tendency, with a </a:t>
            </a:r>
            <a:r>
              <a:rPr lang="en-US" altLang="ja-JP" b="1"/>
              <a:t>median score of 5 out of 7</a:t>
            </a:r>
            <a:r>
              <a:rPr lang="en-US" altLang="ja-JP"/>
              <a:t>.</a:t>
            </a:r>
            <a:br>
              <a:rPr lang="en-US" altLang="ja-JP"/>
            </a:br>
            <a:endParaRPr lang="en-US" altLang="ja-JP"/>
          </a:p>
          <a:p>
            <a:r>
              <a:rPr lang="en-US" altLang="ja-JP"/>
              <a:t>In the </a:t>
            </a:r>
            <a:r>
              <a:rPr lang="en-US" altLang="ja-JP" b="1"/>
              <a:t>objective evaluation</a:t>
            </a:r>
            <a:r>
              <a:rPr lang="en-US" altLang="ja-JP"/>
              <a:t>, our method achieved </a:t>
            </a:r>
            <a:r>
              <a:rPr lang="en-US" altLang="ja-JP" b="1"/>
              <a:t>81.68 percent accuracy</a:t>
            </a:r>
            <a:r>
              <a:rPr lang="en-US" altLang="ja-JP"/>
              <a:t> on unseen data, compared with </a:t>
            </a:r>
            <a:r>
              <a:rPr lang="en-US" altLang="ja-JP" b="1"/>
              <a:t>37.02 percent</a:t>
            </a:r>
            <a:r>
              <a:rPr lang="en-US" altLang="ja-JP"/>
              <a:t> for a greedy adjacent-majority baseline, while maintaining real-time speed at </a:t>
            </a:r>
            <a:r>
              <a:rPr lang="en-US" altLang="ja-JP" b="1"/>
              <a:t>74 milliseconds per patch</a:t>
            </a:r>
            <a:r>
              <a:rPr lang="en-US" altLang="ja-JP"/>
              <a:t>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090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The second topic is about </a:t>
            </a:r>
            <a:r>
              <a:rPr lang="en-US" altLang="ja-JP" b="1"/>
              <a:t>trust in AI</a:t>
            </a:r>
            <a:r>
              <a:rPr lang="en-US" altLang="ja-JP"/>
              <a:t> and the possibility of integrating </a:t>
            </a:r>
            <a:r>
              <a:rPr lang="en-US" altLang="ja-JP" b="1" err="1"/>
              <a:t>GapFill</a:t>
            </a:r>
            <a:r>
              <a:rPr lang="en-US" altLang="ja-JP"/>
              <a:t> with existing tools.</a:t>
            </a:r>
            <a:br>
              <a:rPr lang="en-US" altLang="ja-JP"/>
            </a:br>
            <a:endParaRPr lang="en-US" altLang="ja-JP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Participants showed Limits of trust towards AI-powered tools.</a:t>
            </a:r>
          </a:p>
          <a:p>
            <a:r>
              <a:rPr lang="en-US" altLang="ja-JP"/>
              <a:t>Even when the AI indicated completion, some participants still manually checked the result using the </a:t>
            </a:r>
            <a:r>
              <a:rPr lang="en-US" altLang="ja-JP" b="1"/>
              <a:t>Black Light method</a:t>
            </a:r>
            <a:r>
              <a:rPr lang="en-US" altLang="ja-JP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Moreover, </a:t>
            </a:r>
            <a:r>
              <a:rPr lang="en-US" altLang="ja-JP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participants emphasized that final quality assurance must still remain in human hands</a:t>
            </a:r>
            <a:endParaRPr lang="en-US" altLang="ja-JP"/>
          </a:p>
          <a:p>
            <a:r>
              <a:rPr lang="en-US" altLang="ja-JP"/>
              <a:t>This reflects both caution toward an unfamiliar AI tool and the strong professional responsibility of colorists for the final output.</a:t>
            </a:r>
          </a:p>
          <a:p>
            <a:endParaRPr lang="en-US" altLang="ja-JP"/>
          </a:p>
          <a:p>
            <a:r>
              <a:rPr lang="en-US" altLang="ja-JP"/>
              <a:t>However, this problem may be addressable.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As some participants mentioned, they would like to </a:t>
            </a:r>
            <a:r>
              <a:rPr lang="en-US" altLang="ja-JP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altLang="ja-JP" sz="12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together with existing tools, rather than fully replacing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Besides that, they also said Transitioning to a new workflow introduces learning cost and friction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a possible direction is to aim for </a:t>
            </a:r>
            <a:r>
              <a:rPr lang="en-US" altLang="ja-JP" sz="1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 and design </a:t>
            </a:r>
            <a:r>
              <a:rPr lang="en-US" altLang="ja-JP"/>
              <a:t>a more </a:t>
            </a:r>
            <a:r>
              <a:rPr lang="en-US" altLang="ja-JP" b="1"/>
              <a:t>complementary</a:t>
            </a:r>
            <a:r>
              <a:rPr lang="en-US" altLang="ja-JP"/>
              <a:t> workflow that combines the strengths of </a:t>
            </a:r>
            <a:r>
              <a:rPr lang="en-US" altLang="ja-JP" b="1" err="1"/>
              <a:t>GapFill</a:t>
            </a:r>
            <a:r>
              <a:rPr lang="en-US" altLang="ja-JP"/>
              <a:t> and existing tools, which promotes adoption in real production.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115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In anime </a:t>
            </a:r>
            <a:r>
              <a:rPr lang="en-US" altLang="ja-JP" i="1" err="1"/>
              <a:t>shiage</a:t>
            </a:r>
            <a:r>
              <a:rPr lang="en-US" altLang="ja-JP"/>
              <a:t>, or finishing, colorists usually fill each enclosed region with a flat color using the paint bucket tool.</a:t>
            </a:r>
          </a:p>
          <a:p>
            <a:endParaRPr kumimoji="1" lang="en-US" altLang="ja-JP"/>
          </a:p>
          <a:p>
            <a:r>
              <a:rPr lang="en-US" altLang="ja-JP"/>
              <a:t>However, this process often leaves tiny enclosed areas unpainted. We refer to these as </a:t>
            </a:r>
            <a:r>
              <a:rPr lang="en-US" altLang="ja-JP" b="1"/>
              <a:t>unpainted gaps</a:t>
            </a:r>
            <a:r>
              <a:rPr lang="en-US" altLang="ja-JP"/>
              <a:t>, shown in green in this figure.</a:t>
            </a:r>
          </a:p>
          <a:p>
            <a:endParaRPr kumimoji="1" lang="en-US" altLang="ja-JP"/>
          </a:p>
          <a:p>
            <a:r>
              <a:rPr lang="en-US" altLang="ja-JP"/>
              <a:t>These gaps often appear in sharp regions, such as hair tips, and are tedious for artists to detect and fill manually.</a:t>
            </a:r>
          </a:p>
          <a:p>
            <a:endParaRPr kumimoji="1" lang="en-US" altLang="ja-JP"/>
          </a:p>
          <a:p>
            <a:r>
              <a:rPr lang="en-US" altLang="ja-JP"/>
              <a:t>To address this issue, we propose a production-oriented support tool for anime colorization.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23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This slide reviews two representative directions in related work.</a:t>
            </a:r>
          </a:p>
          <a:p>
            <a:endParaRPr lang="en-US" altLang="ja-JP"/>
          </a:p>
          <a:p>
            <a:r>
              <a:rPr lang="en-US" altLang="ja-JP"/>
              <a:t>First, automatic line art colorization has been studied for many years, and recent approaches are mostly based on deep learning. However, small regions remain difficult to predict accurately.</a:t>
            </a:r>
          </a:p>
          <a:p>
            <a:endParaRPr lang="en-US" altLang="ja-JP"/>
          </a:p>
          <a:p>
            <a:r>
              <a:rPr lang="en-US" altLang="ja-JP"/>
              <a:t>Second, research grounded in real anime production workflows remains limited. As a result, there is still a gap between research and practice, and unpainted gaps are not yet well addressed in production.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98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Next, I would like to introduce the methods and tools to handle unpainted gaps, as identified through our formative study.</a:t>
            </a:r>
          </a:p>
          <a:p>
            <a:br>
              <a:rPr lang="en-US" altLang="ja-JP"/>
            </a:br>
            <a:r>
              <a:rPr lang="en-US" altLang="ja-JP"/>
              <a:t>Based on our observation, professionals commonly relied on three approaches in </a:t>
            </a:r>
            <a:r>
              <a:rPr lang="en-US" altLang="ja-JP" b="1"/>
              <a:t>CLIP STUDIO PAINT</a:t>
            </a:r>
            <a:r>
              <a:rPr lang="en-US" altLang="ja-JP"/>
              <a:t>: the </a:t>
            </a:r>
            <a:r>
              <a:rPr lang="en-US" altLang="ja-JP" b="1"/>
              <a:t>Black Light Method</a:t>
            </a:r>
            <a:r>
              <a:rPr lang="en-US" altLang="ja-JP"/>
              <a:t>, </a:t>
            </a:r>
            <a:r>
              <a:rPr lang="en-US" altLang="ja-JP" b="1"/>
              <a:t>Leftover Pen</a:t>
            </a:r>
            <a:r>
              <a:rPr lang="en-US" altLang="ja-JP"/>
              <a:t>, and </a:t>
            </a:r>
            <a:r>
              <a:rPr lang="en-US" altLang="ja-JP" b="1"/>
              <a:t>Enclose and Fill</a:t>
            </a:r>
            <a:r>
              <a:rPr lang="en-US" altLang="ja-JP"/>
              <a:t>. </a:t>
            </a:r>
          </a:p>
          <a:p>
            <a:endParaRPr lang="en-US" altLang="ja-JP"/>
          </a:p>
          <a:p>
            <a:r>
              <a:rPr lang="en-US" altLang="ja-JP"/>
              <a:t>First, the </a:t>
            </a:r>
            <a:r>
              <a:rPr lang="en-US" altLang="ja-JP" b="1"/>
              <a:t>Black Light Method</a:t>
            </a:r>
            <a:r>
              <a:rPr lang="en-US" altLang="ja-JP"/>
              <a:t> helps with detection by temporarily replacing all colors with black, so that unpainted gaps appear as white dots.</a:t>
            </a:r>
          </a:p>
          <a:p>
            <a:endParaRPr lang="en-US" altLang="ja-JP"/>
          </a:p>
          <a:p>
            <a:r>
              <a:rPr lang="en-US" altLang="ja-JP"/>
              <a:t>Second, the </a:t>
            </a:r>
            <a:r>
              <a:rPr lang="en-US" altLang="ja-JP" b="1"/>
              <a:t>Leftover Pen</a:t>
            </a:r>
            <a:r>
              <a:rPr lang="en-US" altLang="ja-JP"/>
              <a:t> helps with correction by filling unpainted areas along the brush stroke with a specified color.</a:t>
            </a:r>
          </a:p>
          <a:p>
            <a:endParaRPr lang="en-US" altLang="ja-JP" b="1"/>
          </a:p>
          <a:p>
            <a:r>
              <a:rPr lang="en-US" altLang="ja-JP" b="1"/>
              <a:t>And Third, the Enclose and Fill</a:t>
            </a:r>
            <a:r>
              <a:rPr lang="en-US" altLang="ja-JP"/>
              <a:t> also helps with correction by filling enclosed regions inside a lasso-selected area.</a:t>
            </a:r>
          </a:p>
          <a:p>
            <a:endParaRPr lang="en-US" altLang="ja-JP"/>
          </a:p>
          <a:p>
            <a:r>
              <a:rPr lang="en-US" altLang="ja-JP"/>
              <a:t>However, even with these tools, colorists still need to repeat three manual steps: </a:t>
            </a:r>
            <a:r>
              <a:rPr lang="en-US" altLang="ja-JP" b="1"/>
              <a:t>detection</a:t>
            </a:r>
            <a:r>
              <a:rPr lang="en-US" altLang="ja-JP"/>
              <a:t>, </a:t>
            </a:r>
            <a:r>
              <a:rPr lang="en-US" altLang="ja-JP" b="1"/>
              <a:t>zooming</a:t>
            </a:r>
            <a:r>
              <a:rPr lang="en-US" altLang="ja-JP"/>
              <a:t>, and </a:t>
            </a:r>
            <a:r>
              <a:rPr lang="en-US" altLang="ja-JP" b="1"/>
              <a:t>color selection; </a:t>
            </a:r>
            <a:r>
              <a:rPr lang="en-US" altLang="ja-JP"/>
              <a:t>We aim to reduce this burden.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70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/>
              <a:t>Now, let's move on to the </a:t>
            </a:r>
            <a:r>
              <a:rPr lang="en-US" altLang="ja-JP" err="1"/>
              <a:t>the</a:t>
            </a:r>
            <a:r>
              <a:rPr lang="en-US" altLang="ja-JP"/>
              <a:t> main part — the overview of the Features of </a:t>
            </a:r>
            <a:r>
              <a:rPr lang="en-US" altLang="ja-JP" err="1"/>
              <a:t>GapFill</a:t>
            </a:r>
            <a:r>
              <a:rPr lang="en-US" altLang="ja-JP"/>
              <a:t>.</a:t>
            </a:r>
            <a:endParaRPr lang="en-US" altLang="ja-JP" b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49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The </a:t>
            </a:r>
            <a:r>
              <a:rPr lang="en-US" altLang="ja-JP" err="1"/>
              <a:t>GapFill</a:t>
            </a:r>
            <a:r>
              <a:rPr lang="en-US" altLang="ja-JP"/>
              <a:t> interface consists of five main interactive features.</a:t>
            </a:r>
          </a:p>
          <a:p>
            <a:endParaRPr lang="en-US" altLang="ja-JP"/>
          </a:p>
          <a:p>
            <a:br>
              <a:rPr lang="en-US" altLang="ja-JP"/>
            </a:br>
            <a:r>
              <a:rPr lang="en-US" altLang="ja-JP"/>
              <a:t>First, the </a:t>
            </a:r>
            <a:r>
              <a:rPr lang="en-US" altLang="ja-JP" b="1"/>
              <a:t>Unpainted Gap Detector</a:t>
            </a:r>
            <a:r>
              <a:rPr lang="en-US" altLang="ja-JP"/>
              <a:t> automatically detects enclosed unpainted regions and highlights them with circles. This reduces the effort required for manual detection.</a:t>
            </a:r>
          </a:p>
          <a:p>
            <a:endParaRPr lang="en-US" altLang="ja-JP"/>
          </a:p>
          <a:p>
            <a:r>
              <a:rPr lang="en-US" altLang="ja-JP"/>
              <a:t>Second, </a:t>
            </a:r>
            <a:r>
              <a:rPr lang="en-US" altLang="ja-JP" b="1"/>
              <a:t>Automatic Color Suggestion</a:t>
            </a:r>
            <a:r>
              <a:rPr lang="en-US" altLang="ja-JP"/>
              <a:t> temporarily overlays each detected gap with a suggested fill color. This reduces the effort required for manual color selection.</a:t>
            </a:r>
          </a:p>
          <a:p>
            <a:br>
              <a:rPr lang="en-US" altLang="ja-JP"/>
            </a:br>
            <a:endParaRPr lang="en-US" altLang="ja-JP"/>
          </a:p>
          <a:p>
            <a:endParaRPr lang="en-US" altLang="ja-JP"/>
          </a:p>
          <a:p>
            <a:r>
              <a:rPr lang="en-US" altLang="ja-JP"/>
              <a:t>Third, </a:t>
            </a:r>
            <a:r>
              <a:rPr lang="en-US" altLang="ja-JP" b="1"/>
              <a:t>Hover-Activated Pop-up Magnification </a:t>
            </a:r>
            <a:r>
              <a:rPr lang="en-US" altLang="ja-JP"/>
              <a:t>allows users to inspect the local result quickly, without the need of manually zooming in and out.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5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And, if a suggested color appears incorrect, the user can drag inside the circle and correct it by selecting a nearby color through a color-picker-like interaction.</a:t>
            </a:r>
          </a:p>
          <a:p>
            <a:endParaRPr lang="en-US" altLang="ja-JP"/>
          </a:p>
          <a:p>
            <a:r>
              <a:rPr lang="en-US" altLang="ja-JP"/>
              <a:t>Finally, if the suggestions seems to be correct, the user can drag outside the circle to apply suggested colors in batch with a brush-like gesture, or confirm all predictions at once using the </a:t>
            </a:r>
            <a:r>
              <a:rPr lang="en-US" altLang="ja-JP" b="1"/>
              <a:t>Apply-All</a:t>
            </a:r>
            <a:r>
              <a:rPr lang="en-US" altLang="ja-JP"/>
              <a:t> button.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800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Next, I would like to briefly explain our novel automatic color prediction method.</a:t>
            </a:r>
          </a:p>
          <a:p>
            <a:endParaRPr lang="en-US" altLang="ja-JP"/>
          </a:p>
          <a:p>
            <a:r>
              <a:rPr lang="en-US" altLang="ja-JP"/>
              <a:t>Our key idea is to predict colors indirectly by learning region-to-region correspondence, which makes the model more robust.</a:t>
            </a:r>
          </a:p>
          <a:p>
            <a:br>
              <a:rPr lang="en-US" altLang="ja-JP"/>
            </a:br>
            <a:r>
              <a:rPr lang="en-US" altLang="ja-JP"/>
              <a:t>This design is motivated by the flat-color nature of anime images and by the fact that unpainted gaps themselves are independent of any specific color.</a:t>
            </a:r>
          </a:p>
          <a:p>
            <a:endParaRPr lang="en-US" altLang="ja-JP"/>
          </a:p>
          <a:p>
            <a:r>
              <a:rPr lang="en-US" altLang="ja-JP"/>
              <a:t>In other words, instead of directly regressing colors, the model estimates which surrounding large region is most likely to share the same color as the target gap.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8BEA41-4798-6AA4-6062-A5B823CB9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64B439-624B-2DEF-454E-3E913235F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FA0B06-0192-473F-5C78-284DB592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D925-0021-469F-85D4-7EF6ED23D1A5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CD870E-540A-4324-7223-4D02A036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4A47DF-94C1-4915-6DD7-7910F2D7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07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CA686-5A6B-6CBC-E2A8-CB2D4307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27E312-607C-55CB-CB1F-B247CF5F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FC8074-2765-01D4-8751-AA117D5A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41F8-88D9-4B4B-A50B-A5FC4547E775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C25171-B723-D241-462B-53B45EDB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945ABA-88CB-03FA-0A57-8FFBEEFE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1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1202D2B-944C-FA5D-4140-F5B6423F6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74F7DD-1A57-05A9-1791-C09C3F995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1A9F64-1629-A61A-9B8F-D2C484F9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CC81-6280-4535-A2D2-79682A86CFF1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802B15-7718-ABCC-0A8B-2C30B5BD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A2919B-C802-2734-6BD2-9ABF0CB4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83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9379E6-3914-D1F8-7517-8E901EEB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80C752-17A7-2475-0555-98ED6CB0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A5FE77-5119-1CE0-3CB1-B642250E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DE7-1A9B-438E-8393-656F192541B6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DD6B79-3421-2D9E-F3BE-73486EB8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91D66D-5D3A-0AD1-ED7D-A5CB364F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4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33E12C-2ED2-B8F8-1F6E-D261DB36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730827-1592-091E-0155-BCEBAA311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4C7969-53F2-B8D7-8A16-ECA0C532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81DF-52EE-4A9A-9160-8CBF06F207DB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9A05B2-68CF-C9B5-273E-AF95FFA9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3D2FB2-A092-84FA-1683-5A45B3FE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9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182E55-B5E5-8AC3-047B-940E000F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046103-E828-731E-6424-0B9FFBFE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DCDA8D0-CA07-E855-7467-AD3B5B793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25E6EF-8899-4EE8-9220-295B24C1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6403-37F2-434F-954D-3E0EF430D156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53F12-CE25-FFDD-BCA9-EAE2A951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C39B3-1878-E4CD-3C56-7F45B653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6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96D37C-0122-B70C-32CB-F0ECEF5A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B19B00-8438-00A3-60AF-2A3066753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FF3493-7614-1E66-20EC-763F247F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44C583-D25D-FD33-EA3C-21E4632A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EB59D15-F142-9E31-25B0-0A1951E08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F09C68E-75F3-CA6C-1447-508C4D4C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1B8E-9EF9-4CA0-8D01-C8E1695E89A4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02EA78F-15DE-C0DA-A2FB-630832BC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2EA325-802B-4189-B135-083DF935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61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85A089-0547-2A99-A155-6E6A2F6B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B9C6C75-C8A3-DB2A-6CAE-7D74701F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9834-E97F-4C67-BCFA-51716D636E2D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3ECD57-032D-FA1A-B808-9A87FCB2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C98ED9-78A0-F03C-AF66-45FBDA00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88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BCF2D1F-91DC-B1C7-B832-5FEFD9D7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B972-0DC6-4CE1-AD8D-C3449EA0DAC6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D8B4D30-F1D4-EEDD-2AA3-7555AA99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D36F36-AB34-3FA7-3A75-E902EAD3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62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6D25D-9F68-0316-C243-EF512170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B8E6A7-AA7C-A5AC-7112-8D05D954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B8B62B6-8396-5A14-A063-5A177206A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4E896-B99D-1ED1-BA97-A3AE12E1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FCD6-614C-4350-9D4F-664CED442895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843337-6BA0-A037-6C0F-9BF3545D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21ACD5-CE07-14D9-3865-6FD63D69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38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006E6-9794-6320-B78E-B8F85227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6423226-AA3A-3802-BB75-B60E479AC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D6F894E-A638-B2A5-AD86-84AC84C81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18B9F9-C16E-9503-1DDC-5D9BE627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47AC-3220-4C07-8BB9-6182CE0FBB5E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B1DD2A-73AE-8ECE-B2C4-8D6E5E2E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BDA4CE-09AE-8C05-416A-418BC01C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9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F02A587-8D1A-D06F-2661-9D44E7D2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ABB452-7F5F-89C3-F647-B2C9D6AAC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551307-34C4-A870-F6F5-F9A48496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CAA09D-CC0B-45EA-AB50-7E55B80869D6}" type="datetime1">
              <a:rPr kumimoji="1" lang="ja-JP" altLang="en-US" smtClean="0"/>
              <a:t>2026/4/14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8583D5-DF6E-0FCE-9B5D-92FFBDD7F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8E0796-D423-AF09-DE72-0B011954A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32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9.png"/><Relationship Id="rId5" Type="http://schemas.openxmlformats.org/officeDocument/2006/relationships/video" Target="NULL" TargetMode="Externa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4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151D90-584A-0EF7-DDB3-06A3C56D6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96" y="984719"/>
            <a:ext cx="10884208" cy="2387600"/>
          </a:xfrm>
          <a:ln w="28575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Pixel Left Behind:</a:t>
            </a:r>
            <a:b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Filling Gaps in Anime Colorization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E8F7D3-7CD8-3BA7-582A-61AECAD65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699565"/>
            <a:ext cx="10287000" cy="3059043"/>
          </a:xfrm>
        </p:spPr>
        <p:txBody>
          <a:bodyPr>
            <a:normAutofit/>
          </a:bodyPr>
          <a:lstStyle/>
          <a:p>
            <a:r>
              <a:rPr lang="en-US" altLang="ja-JP" sz="3600" b="1">
                <a:latin typeface="Calibri" panose="020F0502020204030204" pitchFamily="34" charset="0"/>
                <a:cs typeface="Calibri" panose="020F0502020204030204" pitchFamily="34" charset="0"/>
              </a:rPr>
              <a:t>Masahiro Kono</a:t>
            </a:r>
            <a:r>
              <a:rPr lang="en-US" altLang="ja-JP" sz="3600" b="1" baseline="30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ja-JP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3600">
                <a:latin typeface="Calibri" panose="020F0502020204030204" pitchFamily="34" charset="0"/>
                <a:cs typeface="Calibri" panose="020F0502020204030204" pitchFamily="34" charset="0"/>
              </a:rPr>
              <a:t>Akinobu Maejima</a:t>
            </a:r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ja-JP" altLang="en-US" sz="360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3600">
                <a:latin typeface="Calibri" panose="020F0502020204030204" pitchFamily="34" charset="0"/>
                <a:cs typeface="Calibri" panose="020F0502020204030204" pitchFamily="34" charset="0"/>
              </a:rPr>
              <a:t>Yuki Koyama</a:t>
            </a:r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ja-JP" sz="3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sz="3600">
                <a:latin typeface="Calibri" panose="020F0502020204030204" pitchFamily="34" charset="0"/>
                <a:cs typeface="Calibri" panose="020F0502020204030204" pitchFamily="34" charset="0"/>
              </a:rPr>
              <a:t>Yotam Sechayk</a:t>
            </a:r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ja-JP" altLang="en-US" sz="360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kumimoji="1" lang="en-US" altLang="ja-JP" sz="3600">
                <a:latin typeface="Calibri" panose="020F0502020204030204" pitchFamily="34" charset="0"/>
                <a:cs typeface="Calibri" panose="020F0502020204030204" pitchFamily="34" charset="0"/>
              </a:rPr>
              <a:t>Takeo Igarashi</a:t>
            </a:r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kumimoji="1" lang="en-US" altLang="ja-JP" sz="3600" baseline="30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			1: The University of Tokyo</a:t>
            </a:r>
          </a:p>
          <a:p>
            <a:pPr algn="l"/>
            <a:r>
              <a:rPr lang="en-US" altLang="ja-JP" sz="3600" baseline="30000">
                <a:latin typeface="Calibri" panose="020F0502020204030204" pitchFamily="34" charset="0"/>
                <a:cs typeface="Calibri" panose="020F0502020204030204" pitchFamily="34" charset="0"/>
              </a:rPr>
              <a:t>			2: OLM Digital, Inc./IMAGICA GROUP, Inc</a:t>
            </a:r>
          </a:p>
          <a:p>
            <a:endParaRPr kumimoji="1" lang="ja-JP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45FE035E-427D-361F-7CC6-881DF0EDE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4" y="4070752"/>
            <a:ext cx="2186447" cy="2387601"/>
          </a:xfrm>
          <a:prstGeom prst="rect">
            <a:avLst/>
          </a:prstGeom>
        </p:spPr>
      </p:pic>
      <p:pic>
        <p:nvPicPr>
          <p:cNvPr id="5" name="図 4" descr="星のマークと文字の加工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48C099B3-DB63-EBBE-ED68-9DF53BFA1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64" y="4353338"/>
            <a:ext cx="1368440" cy="16896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571B8B-B483-0FFE-A918-5E9A2F3AD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0" y="1294011"/>
            <a:ext cx="1544653" cy="6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92305-5883-23E4-EAE1-1C66371E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2E74B-6277-CC12-A520-5B6A57E4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352316-311D-3E83-5BEC-F2C5288D4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&amp; Background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Tool: “</a:t>
            </a:r>
            <a:r>
              <a:rPr lang="en-US" altLang="ja-JP" sz="320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UI / Automatic Color Prediction Method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/>
              <a:t>■</a:t>
            </a:r>
            <a:r>
              <a:rPr lang="ja-JP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&amp; Discussion: User Study</a:t>
            </a:r>
            <a:endParaRPr lang="ja-JP" altLang="en-US" sz="3200" b="1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 &amp; Future Work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835DB7-04D1-949E-541C-37B82FFC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kumimoji="1" lang="ja-JP" alt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8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62918-43A7-74A9-5EFB-3384FE7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 of the User Study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91930A-8D4C-41F8-EDD7-0BE573A4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7283DB2-D961-C871-C053-6C52D125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958338"/>
            <a:ext cx="7238998" cy="23980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7FED6B-D5F8-2B8F-E3BB-E638782F1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7340"/>
            <a:ext cx="7238999" cy="193871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67DB2F-1618-B06E-577B-F91E9FB55901}"/>
              </a:ext>
            </a:extLst>
          </p:cNvPr>
          <p:cNvSpPr txBox="1"/>
          <p:nvPr/>
        </p:nvSpPr>
        <p:spPr>
          <a:xfrm>
            <a:off x="355600" y="1536774"/>
            <a:ext cx="364066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Images</a:t>
            </a:r>
            <a:endParaRPr kumimoji="1" lang="en-US" altLang="ja-JP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Near-symmetric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anime images containing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 into halves</a:t>
            </a:r>
          </a:p>
          <a:p>
            <a:endParaRPr kumimoji="1" lang="en-US" altLang="ja-JP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learning effects and image differences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(fair comparison)</a:t>
            </a:r>
          </a:p>
          <a:p>
            <a:endParaRPr kumimoji="1" lang="en-US" altLang="ja-JP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ja-JP" altLang="en-US" sz="18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1800" u="sng">
                <a:latin typeface="Calibri" panose="020F0502020204030204" pitchFamily="34" charset="0"/>
                <a:cs typeface="Calibri" panose="020F0502020204030204" pitchFamily="34" charset="0"/>
              </a:rPr>
              <a:t>Task overview</a:t>
            </a:r>
            <a:endParaRPr kumimoji="1" lang="en-US" altLang="ja-JP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A (regular colorization):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freely color real line art from scratch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B (final checking):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unpainted gaps in nearly finished images</a:t>
            </a:r>
          </a:p>
          <a:p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C: Subjective Evaluation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our color prediction method itself</a:t>
            </a:r>
          </a:p>
          <a:p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702819-2E86-C7C1-5C40-2A7AE572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Results: Evaluation of Tool Usability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5B79CD-9131-25EC-B441-71CAFC1A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9" name="図 8" descr="グラフ, 箱ひげ図&#10;&#10;AI 生成コンテンツは誤りを含む可能性があります。">
            <a:extLst>
              <a:ext uri="{FF2B5EF4-FFF2-40B4-BE49-F238E27FC236}">
                <a16:creationId xmlns:a16="http://schemas.microsoft.com/office/drawing/2014/main" id="{9869CD6D-454C-1E55-B450-F2149637D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r="48252"/>
          <a:stretch>
            <a:fillRect/>
          </a:stretch>
        </p:blipFill>
        <p:spPr>
          <a:xfrm>
            <a:off x="742875" y="2097418"/>
            <a:ext cx="4284953" cy="266316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A73EF39-934A-A799-0157-8095F155A7BA}"/>
              </a:ext>
            </a:extLst>
          </p:cNvPr>
          <p:cNvCxnSpPr>
            <a:cxnSpLocks/>
          </p:cNvCxnSpPr>
          <p:nvPr/>
        </p:nvCxnSpPr>
        <p:spPr>
          <a:xfrm>
            <a:off x="5111629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F8D2D9-3EC1-23AC-3898-537E022D1E46}"/>
              </a:ext>
            </a:extLst>
          </p:cNvPr>
          <p:cNvSpPr txBox="1"/>
          <p:nvPr/>
        </p:nvSpPr>
        <p:spPr>
          <a:xfrm>
            <a:off x="495759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Quantitative evaluation</a:t>
            </a:r>
            <a:endParaRPr kumimoji="1" lang="ja-JP" altLang="en-US" sz="2400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064330-2400-53A4-4785-54554C0722CC}"/>
              </a:ext>
            </a:extLst>
          </p:cNvPr>
          <p:cNvSpPr txBox="1"/>
          <p:nvPr/>
        </p:nvSpPr>
        <p:spPr>
          <a:xfrm>
            <a:off x="5374926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Qualitative evaluation (overview)</a:t>
            </a:r>
            <a:endParaRPr kumimoji="1" lang="ja-JP" altLang="en-US" sz="2400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A55DEF-BEE8-E197-0689-CA7F3A860533}"/>
              </a:ext>
            </a:extLst>
          </p:cNvPr>
          <p:cNvSpPr txBox="1"/>
          <p:nvPr/>
        </p:nvSpPr>
        <p:spPr>
          <a:xfrm>
            <a:off x="230050" y="5015547"/>
            <a:ext cx="514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Completion time:</a:t>
            </a:r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significantly reduced in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Bs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 = .01</a:t>
            </a:r>
          </a:p>
          <a:p>
            <a:pPr marL="285750" indent="-285750">
              <a:buFontTx/>
              <a:buChar char="-"/>
            </a:pP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Overlooked gaps:</a:t>
            </a:r>
          </a:p>
          <a:p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ja-JP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performed better in both tasks</a:t>
            </a:r>
            <a:b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　　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remaining gaps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5197BF-3C8F-7583-CB03-6F385528126B}"/>
              </a:ext>
            </a:extLst>
          </p:cNvPr>
          <p:cNvSpPr txBox="1"/>
          <p:nvPr/>
        </p:nvSpPr>
        <p:spPr>
          <a:xfrm>
            <a:off x="4881443" y="2276336"/>
            <a:ext cx="73105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ja-JP" altLang="en-US" sz="2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＋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Overall, </a:t>
            </a:r>
            <a:r>
              <a:rPr lang="en-US" altLang="ja-JP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 rated more favorably than existing tools</a:t>
            </a:r>
          </a:p>
          <a:p>
            <a:r>
              <a:rPr lang="ja-JP" altLang="en-US" sz="2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＋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Especially strong support in the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checking (Task B)</a:t>
            </a: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＋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 aids (detection/magnification)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prevents overlooked gaps</a:t>
            </a:r>
          </a:p>
          <a:p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－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existing tools can be easier for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filling large areas and 					multiple gaps at once</a:t>
            </a:r>
            <a:endParaRPr lang="en-US" altLang="ja-JP" sz="20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－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participants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 not fully trust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AI-generated outputs</a:t>
            </a:r>
            <a:endParaRPr lang="ja-JP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±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participants wanted to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both systems together</a:t>
            </a:r>
          </a:p>
        </p:txBody>
      </p:sp>
    </p:spTree>
    <p:extLst>
      <p:ext uri="{BB962C8B-B14F-4D97-AF65-F5344CB8AC3E}">
        <p14:creationId xmlns:p14="http://schemas.microsoft.com/office/powerpoint/2010/main" val="171916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FCB9B-CF4D-4F3D-7280-CB29B1C2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4286" cy="1325563"/>
          </a:xfrm>
        </p:spPr>
        <p:txBody>
          <a:bodyPr>
            <a:normAutofit/>
          </a:bodyPr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Discussion: Contribution of Prediction Accuracy 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A93B602-8133-6B1F-A7D4-99CEA7829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0" y="1550508"/>
            <a:ext cx="6470390" cy="207259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66AEC2-3A78-6A95-4FD1-032A6CD7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4142" y="6475870"/>
            <a:ext cx="2743200" cy="365125"/>
          </a:xfrm>
        </p:spPr>
        <p:txBody>
          <a:bodyPr/>
          <a:lstStyle/>
          <a:p>
            <a:fld id="{6409EC06-8124-49E8-9057-766092B90AF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67489-EB9B-50E0-1BF8-20CA33DA48E0}"/>
              </a:ext>
            </a:extLst>
          </p:cNvPr>
          <p:cNvSpPr txBox="1"/>
          <p:nvPr/>
        </p:nvSpPr>
        <p:spPr>
          <a:xfrm>
            <a:off x="389051" y="4072555"/>
            <a:ext cx="5567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 expressed diverse views on accuracy:</a:t>
            </a:r>
          </a:p>
          <a:p>
            <a:endParaRPr lang="en-US" altLang="ja-JP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＋</a:t>
            </a:r>
            <a:r>
              <a:rPr kumimoji="1" lang="ja-JP" altLang="en-US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mistakes are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tolerated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keeps control</a:t>
            </a:r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ja-JP" altLang="en-US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－</a:t>
            </a:r>
            <a:r>
              <a:rPr kumimoji="1"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even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single mistake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noticed, trust in the remaining outputs may decrease</a:t>
            </a:r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Acceptability also depends on the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deadline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A6F5A6-AC72-1BF4-17F0-F9271E2071DF}"/>
              </a:ext>
            </a:extLst>
          </p:cNvPr>
          <p:cNvSpPr txBox="1"/>
          <p:nvPr/>
        </p:nvSpPr>
        <p:spPr>
          <a:xfrm>
            <a:off x="6096000" y="3964976"/>
            <a:ext cx="5923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Observations from Tasks A and C: </a:t>
            </a:r>
          </a:p>
          <a:p>
            <a:endParaRPr lang="en-US" altLang="ja-JP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A: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gaps were sometimes filled with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colors</a:t>
            </a:r>
            <a:b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no visible difference; maybe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“answers”?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C: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positive but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perfect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(median: 5/7)</a:t>
            </a:r>
            <a:b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salient regions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such as the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pupils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still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 correctness 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★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Accuracy”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should be reconsidered (consider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 etc.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6836C67-C79D-DEE2-90E0-E5F0CEC6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8"/>
          <a:stretch>
            <a:fillRect/>
          </a:stretch>
        </p:blipFill>
        <p:spPr>
          <a:xfrm>
            <a:off x="6885517" y="1996064"/>
            <a:ext cx="4766473" cy="132556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9D7A21-6547-E0CE-E393-273794FC203E}"/>
              </a:ext>
            </a:extLst>
          </p:cNvPr>
          <p:cNvSpPr txBox="1"/>
          <p:nvPr/>
        </p:nvSpPr>
        <p:spPr>
          <a:xfrm>
            <a:off x="319278" y="5846544"/>
            <a:ext cx="570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★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 usability is influenced not only by accuracy, but also by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control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 in AI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context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A090073-AF12-623B-DDDE-484E0CBCF82A}"/>
              </a:ext>
            </a:extLst>
          </p:cNvPr>
          <p:cNvCxnSpPr>
            <a:cxnSpLocks/>
          </p:cNvCxnSpPr>
          <p:nvPr/>
        </p:nvCxnSpPr>
        <p:spPr>
          <a:xfrm>
            <a:off x="6096000" y="3752856"/>
            <a:ext cx="0" cy="3009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94A5A3-C98F-9182-8DBE-9D0BEAD61F61}"/>
              </a:ext>
            </a:extLst>
          </p:cNvPr>
          <p:cNvSpPr txBox="1"/>
          <p:nvPr/>
        </p:nvSpPr>
        <p:spPr>
          <a:xfrm>
            <a:off x="2693165" y="3503312"/>
            <a:ext cx="195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A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482DF1-D256-97D4-7733-B13735274417}"/>
              </a:ext>
            </a:extLst>
          </p:cNvPr>
          <p:cNvSpPr txBox="1"/>
          <p:nvPr/>
        </p:nvSpPr>
        <p:spPr>
          <a:xfrm>
            <a:off x="8188195" y="3444138"/>
            <a:ext cx="195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C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3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AF126-E266-EDA2-C459-F6029A7A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5D3C76-87D5-D4C7-591A-BEE072D5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61E1FF-4569-E2E9-6B3A-6E068F1C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&amp; Background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Tool: “</a:t>
            </a:r>
            <a:r>
              <a:rPr lang="en-US" altLang="ja-JP" sz="320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UI / Automatic Color Prediction Method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&amp; Discussion: User Study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/>
              <a:t>■</a:t>
            </a:r>
            <a:r>
              <a:rPr lang="ja-JP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 &amp; Future Work</a:t>
            </a:r>
            <a:endParaRPr lang="ja-JP" altLang="en-US" sz="3200" b="1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314CEE-3839-F0C6-A27E-3E32B0B1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kumimoji="1" lang="ja-JP" alt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5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2732F2-C89E-6D9B-DC09-E0E34D18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83A979-5E4E-86AC-900A-4BE1E8F3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39680" cy="44862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 sz="33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33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of contributions</a:t>
            </a:r>
            <a:r>
              <a:rPr lang="ja-JP" altLang="en-US" sz="33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💡</a:t>
            </a:r>
            <a:endParaRPr lang="en-US" altLang="ja-JP" sz="3300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Conducted a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formative study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identified the challenge of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unpainted gaps </a:t>
            </a: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Proposed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,”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production-oriented support tool for handling unpainted gaps </a:t>
            </a: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Introduced a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novel deep-learning-based color prediction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method for such gaps</a:t>
            </a: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Evaluated the proposed tool and obtained new insights into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creativity support tools </a:t>
            </a:r>
          </a:p>
          <a:p>
            <a:pPr marL="0" indent="0">
              <a:buNone/>
            </a:pPr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kumimoji="1" lang="ja-JP" altLang="en-US" sz="33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33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directions</a:t>
            </a:r>
            <a:r>
              <a:rPr lang="ja-JP" altLang="en-US" sz="33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🔎</a:t>
            </a:r>
            <a:endParaRPr lang="en-US" altLang="ja-JP" sz="3300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Improve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 accuracy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important regions, such as the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pupils </a:t>
            </a: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Redefine an evaluation metrics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(“accuracy”)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based on perceptual quality </a:t>
            </a:r>
          </a:p>
          <a:p>
            <a:pPr marL="0" indent="0">
              <a:buNone/>
            </a:pP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Develop a practical tool with stronger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 into existing tools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workflows </a:t>
            </a:r>
          </a:p>
          <a:p>
            <a:pPr marL="0" indent="0">
              <a:buNone/>
            </a:pP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4AC865-8A31-A246-928E-0FCE04CF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335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D21B58-3F12-8FE3-DB87-FD668854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  <a:endParaRPr kumimoji="1" lang="ja-JP" altLang="en-US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4B2F54C8-FD27-AD18-9B1C-81F8DB810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65" y="1703556"/>
            <a:ext cx="3928269" cy="392826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FAB2A-B9EC-C31F-C7C6-5AABA507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F99D6E-A111-F983-4122-17AB20737A15}"/>
              </a:ext>
            </a:extLst>
          </p:cNvPr>
          <p:cNvSpPr txBox="1"/>
          <p:nvPr/>
        </p:nvSpPr>
        <p:spPr>
          <a:xfrm>
            <a:off x="2575560" y="583313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page </a:t>
            </a:r>
            <a:r>
              <a:rPr lang="en-US" altLang="ja-JP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(code refactoring in progress)</a:t>
            </a:r>
            <a:endParaRPr kumimoji="1" lang="ja-JP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9036B7-7BA6-5C47-2CA4-13CD1D625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0" y="2815504"/>
            <a:ext cx="2731940" cy="1226991"/>
          </a:xfrm>
          <a:prstGeom prst="rect">
            <a:avLst/>
          </a:prstGeom>
        </p:spPr>
      </p:pic>
      <p:pic>
        <p:nvPicPr>
          <p:cNvPr id="9" name="図 8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6C80F22E-433E-59D9-F12C-583E45567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76" y="1621703"/>
            <a:ext cx="2186447" cy="2387601"/>
          </a:xfrm>
          <a:prstGeom prst="rect">
            <a:avLst/>
          </a:prstGeom>
        </p:spPr>
      </p:pic>
      <p:pic>
        <p:nvPicPr>
          <p:cNvPr id="10" name="図 9" descr="星のマークと文字の加工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BDE75A29-1F84-6009-AB0F-B2963E936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79" y="3881867"/>
            <a:ext cx="1368440" cy="16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4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47CB1A-F031-6006-49F7-99D79B05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50925E-BF63-415A-A28C-327B8E22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6C9E9-046B-EAB8-E766-B5FF4FD7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91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59EF4D-EAC7-7847-A820-7E6AC831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3F59A0-00D5-C512-C3BB-2EFCAE9C1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AC0EA-B760-7BDC-1FF4-D8E4919D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44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5FDA04-6D24-C608-5A20-B8D1622F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Formative Study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EA993F-CD00-3CAF-BBE5-05186FD5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18" y="1634628"/>
            <a:ext cx="113594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</a:t>
            </a:r>
            <a:r>
              <a:rPr kumimoji="1"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1"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rofessional colorists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anime production</a:t>
            </a:r>
          </a:p>
          <a:p>
            <a:pPr marL="0" indent="0">
              <a:buNone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semi-structured interviews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workflow observation</a:t>
            </a:r>
            <a:endParaRPr kumimoji="1" lang="en-US" altLang="ja-JP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Understanding the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overall anime colorization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workflow,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methods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handling unpainted gaps, and identifying the underlying challenges and requirements.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F5BBF7-00CE-2AB0-7506-51B18293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A658A62-87A0-CEFB-BDAB-7BEBD851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8" y="3552795"/>
            <a:ext cx="7760350" cy="25559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C41601-B3FE-142D-5991-630838EFEECA}"/>
              </a:ext>
            </a:extLst>
          </p:cNvPr>
          <p:cNvSpPr txBox="1"/>
          <p:nvPr/>
        </p:nvSpPr>
        <p:spPr>
          <a:xfrm>
            <a:off x="8519845" y="3861678"/>
            <a:ext cx="3080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Colorization workflow:</a:t>
            </a:r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Applying specified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 colors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 art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※ Line art is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binary 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※ Additional visual effects are added in the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subsequent stage</a:t>
            </a:r>
          </a:p>
        </p:txBody>
      </p:sp>
    </p:spTree>
    <p:extLst>
      <p:ext uri="{BB962C8B-B14F-4D97-AF65-F5344CB8AC3E}">
        <p14:creationId xmlns:p14="http://schemas.microsoft.com/office/powerpoint/2010/main" val="422771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DDC8E-E795-48F6-8051-68548BFA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86913E-5FAC-9598-737C-4988C96FF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b="1"/>
              <a:t>■</a:t>
            </a:r>
            <a:r>
              <a:rPr lang="ja-JP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&amp; Background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Tool: “</a:t>
            </a:r>
            <a:r>
              <a:rPr lang="en-US" altLang="ja-JP" sz="320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UI / Automatic Color Prediction Method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&amp; Discussion: User Study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 &amp; Future Work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E11288-0A09-4F3A-2872-F4D30138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kumimoji="1" lang="ja-JP" alt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3D59-D064-8362-474A-5617369B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868802-357A-BEEA-5E6F-6CA1E636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Principles of “</a:t>
            </a:r>
            <a:r>
              <a:rPr lang="en-US" altLang="ja-JP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B6CAD7-6FE4-23A1-0B12-B938AE82D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4631659"/>
            <a:ext cx="11480799" cy="190725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the repetitive cycle of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 </a:t>
            </a:r>
            <a:r>
              <a:rPr lang="ja-JP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👀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zooming </a:t>
            </a:r>
            <a:r>
              <a:rPr lang="ja-JP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🔍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color selection</a:t>
            </a:r>
            <a:r>
              <a:rPr lang="ja-JP" altLang="en-US" sz="2400">
                <a:latin typeface="Calibri" panose="020F0502020204030204" pitchFamily="34" charset="0"/>
                <a:cs typeface="Calibri" panose="020F0502020204030204" pitchFamily="34" charset="0"/>
              </a:rPr>
              <a:t>🎨</a:t>
            </a:r>
            <a:endParaRPr lang="en-US" altLang="ja-JP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 fill colors based on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context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such as neighboring colors</a:t>
            </a:r>
          </a:p>
          <a:p>
            <a:pPr>
              <a:buFontTx/>
              <a:buChar char="-"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and intuitive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interactions that fit naturally into diverse existing workflows</a:t>
            </a:r>
          </a:p>
          <a:p>
            <a:pPr>
              <a:buFontTx/>
              <a:buChar char="-"/>
            </a:pP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Preserve room for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control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output, rather than pursuing full automation</a:t>
            </a:r>
            <a:endParaRPr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3165A5-ADD4-9252-3FFE-B5D2C32F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47A4F84-314B-A3B0-2A61-A8FFE8F04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20" y="1436497"/>
            <a:ext cx="8963159" cy="30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C994-CD98-79BD-0E21-88BD2F53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Data Preparation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4A2B9A-2656-4F37-8387-8675F870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0687E4-581E-32CC-5478-07C07A9A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22" y="1448315"/>
            <a:ext cx="7478156" cy="37077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3AE7D3-548E-0FC5-E0C0-FD2D93EFF320}"/>
              </a:ext>
            </a:extLst>
          </p:cNvPr>
          <p:cNvSpPr txBox="1"/>
          <p:nvPr/>
        </p:nvSpPr>
        <p:spPr>
          <a:xfrm>
            <a:off x="838200" y="5338583"/>
            <a:ext cx="1051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Segment enclosed regions from a broadcast-anime image set (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 art/colored)</a:t>
            </a:r>
          </a:p>
          <a:p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Treat small enclosed regions below a threshold as “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unpainted gaps”</a:t>
            </a:r>
          </a:p>
          <a:p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Learn the correspondence to the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nearest large same-color region</a:t>
            </a:r>
            <a:endParaRPr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3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1AA639-56B2-B59F-0AF5-79C7CE45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the User Study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D20B8C7-F07F-B81A-7C47-44C0D6F35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01" y="1509805"/>
            <a:ext cx="7725198" cy="266046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8DC1FE-AC21-AAB3-E2BE-28EF7655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D8D3B8-11E0-227C-095E-AEA525C0BB6B}"/>
              </a:ext>
            </a:extLst>
          </p:cNvPr>
          <p:cNvSpPr txBox="1"/>
          <p:nvPr/>
        </p:nvSpPr>
        <p:spPr>
          <a:xfrm>
            <a:off x="338667" y="4232692"/>
            <a:ext cx="118533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 professional anime colorists</a:t>
            </a:r>
          </a:p>
          <a:p>
            <a:r>
              <a:rPr lang="ja-JP" altLang="en-US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custom painting tool that simulates the production environment (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 Studio Paint)</a:t>
            </a:r>
          </a:p>
          <a:p>
            <a:endParaRPr lang="en-US" altLang="ja-JP" sz="2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quantitative comparison between 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tools and </a:t>
            </a:r>
            <a:r>
              <a:rPr lang="en-US" altLang="ja-JP" sz="22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completion time 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  <a:p>
            <a:r>
              <a:rPr lang="ja-JP" altLang="en-US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2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Qualitative evaluation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feature-level analysis, questionnaires, and </a:t>
            </a:r>
            <a:r>
              <a:rPr lang="en-US" altLang="ja-JP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semi-structured interviews</a:t>
            </a:r>
            <a:b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※ The color prediction method itself was also separately evaluated from the usability of the tool</a:t>
            </a:r>
            <a:endParaRPr lang="ja-JP" alt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9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D8BD4-D42E-C8DA-5255-BB635DA3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791E35-FBF7-C576-7034-83426D8C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Evaluation of the Color Prediction Method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B591532-FB31-4A1C-67E7-7814D5C0B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/>
          <a:stretch>
            <a:fillRect/>
          </a:stretch>
        </p:blipFill>
        <p:spPr>
          <a:xfrm>
            <a:off x="1086076" y="2262884"/>
            <a:ext cx="4625947" cy="178541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9D136-0EA2-C398-41B4-596AAAA4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77872CD3-AC86-D371-C95D-0178E4BA2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08" y="2017994"/>
            <a:ext cx="4298192" cy="289906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A54579D-A97E-4B5C-7B92-22B78C6C561B}"/>
              </a:ext>
            </a:extLst>
          </p:cNvPr>
          <p:cNvCxnSpPr>
            <a:cxnSpLocks/>
          </p:cNvCxnSpPr>
          <p:nvPr/>
        </p:nvCxnSpPr>
        <p:spPr>
          <a:xfrm>
            <a:off x="6536674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1414ABE-9244-CC1D-4EB5-A137CA62940B}"/>
              </a:ext>
            </a:extLst>
          </p:cNvPr>
          <p:cNvSpPr txBox="1"/>
          <p:nvPr/>
        </p:nvSpPr>
        <p:spPr>
          <a:xfrm>
            <a:off x="495759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Subjective evaluation (Task C)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584AAD-B74D-A522-E221-0AA21889F37D}"/>
              </a:ext>
            </a:extLst>
          </p:cNvPr>
          <p:cNvSpPr txBox="1"/>
          <p:nvPr/>
        </p:nvSpPr>
        <p:spPr>
          <a:xfrm>
            <a:off x="6648223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 evaluation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918F3F-B507-35F8-AB13-6DEAEC754AE2}"/>
              </a:ext>
            </a:extLst>
          </p:cNvPr>
          <p:cNvSpPr txBox="1"/>
          <p:nvPr/>
        </p:nvSpPr>
        <p:spPr>
          <a:xfrm>
            <a:off x="6690472" y="5156021"/>
            <a:ext cx="5192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Accuracy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81.68%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our method on unseen data</a:t>
            </a:r>
            <a:b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37.02%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greedy adjacent-majority baseline </a:t>
            </a:r>
          </a:p>
          <a:p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Inference time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 </a:t>
            </a:r>
            <a:r>
              <a:rPr lang="en-US" altLang="ja-JP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/patch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(real-time use </a:t>
            </a:r>
            <a:r>
              <a:rPr lang="ja-JP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◎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013B018-5A7D-B3DF-A8C2-71AD3BF49084}"/>
              </a:ext>
            </a:extLst>
          </p:cNvPr>
          <p:cNvSpPr/>
          <p:nvPr/>
        </p:nvSpPr>
        <p:spPr>
          <a:xfrm>
            <a:off x="756356" y="1993010"/>
            <a:ext cx="869244" cy="30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2082565-B0A2-1D67-B612-CA15E42D7CF7}"/>
              </a:ext>
            </a:extLst>
          </p:cNvPr>
          <p:cNvSpPr txBox="1"/>
          <p:nvPr/>
        </p:nvSpPr>
        <p:spPr>
          <a:xfrm>
            <a:off x="261428" y="4421017"/>
            <a:ext cx="6275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Hypothesis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very small regions, choosing any adjacent color may be visually acceptable (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acceptable answers)</a:t>
            </a:r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C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predicted colors were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applied in batch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small enclosed regions and then visually evaluated for usefulness </a:t>
            </a:r>
          </a:p>
          <a:p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Result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generally positive tendency (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= 5/7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1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C4E9-68B5-1629-90F5-032EF416E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64F03-0E3C-E187-6C0E-0BDAA77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14" y="365125"/>
            <a:ext cx="11163933" cy="1325563"/>
          </a:xfrm>
        </p:spPr>
        <p:txBody>
          <a:bodyPr>
            <a:normAutofit/>
          </a:bodyPr>
          <a:lstStyle/>
          <a:p>
            <a:r>
              <a:rPr lang="en-US" altLang="ja-JP" sz="4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Insight: Trust in AI and Integration with Existing Tools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D7BB4F-2103-CE31-DC48-77E48A4E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47850"/>
            <a:ext cx="10949849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sz="31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31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 of trust in AI</a:t>
            </a:r>
          </a:p>
          <a:p>
            <a:pPr>
              <a:buFontTx/>
              <a:buChar char="-"/>
            </a:pPr>
            <a:r>
              <a:rPr lang="en-US" altLang="ja-JP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when the AI indicated completion, some still </a:t>
            </a:r>
            <a:r>
              <a:rPr lang="en-US" altLang="ja-JP" sz="2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manually checked using the Black Light Method</a:t>
            </a:r>
          </a:p>
          <a:p>
            <a:pPr>
              <a:buFontTx/>
              <a:buChar char="-"/>
            </a:pPr>
            <a:r>
              <a:rPr lang="en-US" altLang="ja-JP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participants emphasized that </a:t>
            </a:r>
            <a:r>
              <a:rPr lang="en-US" altLang="ja-JP" sz="2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quality assurance must still remain in human hands</a:t>
            </a:r>
          </a:p>
          <a:p>
            <a:pPr marL="0" indent="0">
              <a:buNone/>
            </a:pPr>
            <a:r>
              <a:rPr lang="ja-JP" altLang="en-US" sz="3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ja-JP" sz="3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reflecting caution toward an unfamiliar AI tool and the professional responsibility for the final output </a:t>
            </a:r>
          </a:p>
          <a:p>
            <a:pPr marL="0" indent="0">
              <a:buNone/>
            </a:pPr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ja-JP" altLang="en-US" sz="31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31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possible direction: aim for integration, not replacement</a:t>
            </a:r>
            <a:endParaRPr lang="en-US" altLang="ja-JP" sz="3100" b="1" u="sng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altLang="ja-JP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preferred using </a:t>
            </a:r>
            <a:r>
              <a:rPr lang="en-US" altLang="ja-JP" sz="26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2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together with existing tools</a:t>
            </a:r>
            <a:r>
              <a:rPr lang="en-US" altLang="ja-JP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rather than fully replacing them </a:t>
            </a:r>
          </a:p>
          <a:p>
            <a:pPr>
              <a:buFontTx/>
              <a:buChar char="-"/>
            </a:pPr>
            <a:r>
              <a:rPr lang="en-US" altLang="ja-JP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Transitioning to a new workflow introduces </a:t>
            </a:r>
            <a:r>
              <a:rPr lang="en-US" altLang="ja-JP" sz="2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cost and friction </a:t>
            </a:r>
          </a:p>
          <a:p>
            <a:pPr marL="0" indent="0">
              <a:buNone/>
            </a:pPr>
            <a:r>
              <a:rPr lang="ja-JP" altLang="en-US" sz="3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ja-JP" sz="31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Complementary workflow </a:t>
            </a:r>
            <a:r>
              <a:rPr lang="en-US" altLang="ja-JP" sz="3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combines </a:t>
            </a:r>
            <a:r>
              <a:rPr lang="en-US" altLang="ja-JP" sz="31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strengths of each tool </a:t>
            </a:r>
            <a:r>
              <a:rPr lang="en-US" altLang="ja-JP" sz="3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be essential for real adoption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141829-1E36-859E-B288-5779A814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194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84A1AD-B165-F6F5-504F-FFD4D58B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kumimoji="1" lang="ja-JP" altLang="en-US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・</a:t>
            </a:r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 Setting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822721-1BE1-0FF3-092D-C3690214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5" name="図 1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4C6091-98D8-2B7D-993E-A87993E9B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54" y="1429053"/>
            <a:ext cx="9595692" cy="357696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2188F92-50AD-9F7F-DE70-D695D2602391}"/>
              </a:ext>
            </a:extLst>
          </p:cNvPr>
          <p:cNvSpPr/>
          <p:nvPr/>
        </p:nvSpPr>
        <p:spPr>
          <a:xfrm>
            <a:off x="2842352" y="4230477"/>
            <a:ext cx="5255046" cy="44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3DD0BE8-B9AE-F230-61F9-6E1C6C67910E}"/>
              </a:ext>
            </a:extLst>
          </p:cNvPr>
          <p:cNvSpPr/>
          <p:nvPr/>
        </p:nvSpPr>
        <p:spPr>
          <a:xfrm>
            <a:off x="8956713" y="1333041"/>
            <a:ext cx="1937133" cy="35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CB2AFEE-3468-48C2-BBFB-535E501F8E0C}"/>
              </a:ext>
            </a:extLst>
          </p:cNvPr>
          <p:cNvSpPr/>
          <p:nvPr/>
        </p:nvSpPr>
        <p:spPr>
          <a:xfrm>
            <a:off x="9715041" y="2914506"/>
            <a:ext cx="1937133" cy="35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000A6BD-2E6C-38EB-592C-E60511DAA9EE}"/>
              </a:ext>
            </a:extLst>
          </p:cNvPr>
          <p:cNvSpPr/>
          <p:nvPr/>
        </p:nvSpPr>
        <p:spPr>
          <a:xfrm>
            <a:off x="9641597" y="4536530"/>
            <a:ext cx="1507474" cy="46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CB480F2-92A9-BD90-42D6-833EA736D6E5}"/>
              </a:ext>
            </a:extLst>
          </p:cNvPr>
          <p:cNvSpPr txBox="1"/>
          <p:nvPr/>
        </p:nvSpPr>
        <p:spPr>
          <a:xfrm>
            <a:off x="8714342" y="1009875"/>
            <a:ext cx="30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 enclosed regions (green) become </a:t>
            </a:r>
            <a:r>
              <a:rPr kumimoji="1"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“unpainted gaps”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221113-836B-FD42-6C9B-450F26A9B8F0}"/>
              </a:ext>
            </a:extLst>
          </p:cNvPr>
          <p:cNvSpPr txBox="1"/>
          <p:nvPr/>
        </p:nvSpPr>
        <p:spPr>
          <a:xfrm>
            <a:off x="517793" y="5006020"/>
            <a:ext cx="11295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ja-JP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anime “</a:t>
            </a:r>
            <a:r>
              <a:rPr lang="en-US" altLang="ja-JP" sz="20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shiage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(finishing), manual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bucket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colorization remains the standard workflow.</a:t>
            </a:r>
            <a:endParaRPr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“Unpainted gaps”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frequently occur in sharp-angled areas (e.g. hair tips) and are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tedious to detect and fill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ja-JP" altLang="en-US" sz="200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aim to address this challenge with a tool designed for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support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4DA480-7C05-6651-E33A-709DBC2E9467}"/>
              </a:ext>
            </a:extLst>
          </p:cNvPr>
          <p:cNvSpPr txBox="1"/>
          <p:nvPr/>
        </p:nvSpPr>
        <p:spPr>
          <a:xfrm>
            <a:off x="3097578" y="4179725"/>
            <a:ext cx="499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bucket colorization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anime fills each enclosed region with a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 color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2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A1A07-CACA-066E-129A-27128997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Work (Example)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DA349-0ECB-664A-CDBA-F94F9D9D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4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979604E-05B7-7BBF-C7F3-A0C64BD93B47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E61215-E5EC-F943-5623-DF6B0043C1D8}"/>
              </a:ext>
            </a:extLst>
          </p:cNvPr>
          <p:cNvSpPr txBox="1"/>
          <p:nvPr/>
        </p:nvSpPr>
        <p:spPr>
          <a:xfrm>
            <a:off x="495758" y="1531345"/>
            <a:ext cx="543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</a:t>
            </a:r>
            <a:r>
              <a:rPr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Automatic colorization for line art</a:t>
            </a:r>
            <a:endParaRPr kumimoji="1" lang="ja-JP" altLang="en-US" sz="2400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DEF2C4-8F37-C65F-D5C6-5B54BE7C1D3D}"/>
              </a:ext>
            </a:extLst>
          </p:cNvPr>
          <p:cNvSpPr txBox="1"/>
          <p:nvPr/>
        </p:nvSpPr>
        <p:spPr>
          <a:xfrm>
            <a:off x="6265388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upport tool for anime production</a:t>
            </a:r>
            <a:endParaRPr kumimoji="1" lang="ja-JP" altLang="en-US" sz="2400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58C7131-946C-FA65-BC78-FBF8CA014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13" y="2577783"/>
            <a:ext cx="3746143" cy="231775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6C1CA5-3BDE-CC3B-197E-3093EBAEBD1C}"/>
              </a:ext>
            </a:extLst>
          </p:cNvPr>
          <p:cNvSpPr txBox="1"/>
          <p:nvPr/>
        </p:nvSpPr>
        <p:spPr>
          <a:xfrm>
            <a:off x="990735" y="1993009"/>
            <a:ext cx="432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Continual few-shot patch-based learning for anime-style colorization</a:t>
            </a:r>
            <a:r>
              <a:rPr lang="ja-JP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[Maejima+ ‘24]</a:t>
            </a:r>
            <a:endParaRPr kumimoji="1" lang="ja-JP" altLang="en-US" sz="1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CCCD34-B11D-D978-A34D-82B2176105EE}"/>
              </a:ext>
            </a:extLst>
          </p:cNvPr>
          <p:cNvSpPr txBox="1"/>
          <p:nvPr/>
        </p:nvSpPr>
        <p:spPr>
          <a:xfrm>
            <a:off x="495758" y="4938395"/>
            <a:ext cx="560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Recently,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deep learning–based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approaches have become mainstream</a:t>
            </a:r>
          </a:p>
          <a:p>
            <a:pPr marL="285750" indent="-285750">
              <a:buFontTx/>
              <a:buChar char="-"/>
            </a:pP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prediction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accuracy for small regions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remains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insufficient</a:t>
            </a:r>
            <a:endParaRPr kumimoji="1" lang="ja-JP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3369D-297B-3B48-32A7-6485115C4BB3}"/>
              </a:ext>
            </a:extLst>
          </p:cNvPr>
          <p:cNvSpPr txBox="1"/>
          <p:nvPr/>
        </p:nvSpPr>
        <p:spPr>
          <a:xfrm>
            <a:off x="6860779" y="1993008"/>
            <a:ext cx="434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Griffith: A storyboarding tool designed with Japanese animation professionals</a:t>
            </a:r>
            <a:r>
              <a:rPr lang="ja-JP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[Kato+ ‘24]</a:t>
            </a:r>
            <a:endParaRPr kumimoji="1" lang="ja-JP" altLang="en-US" sz="1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B363FC7-848A-A0D6-5B4B-B2D05EB4C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9" y="2577783"/>
            <a:ext cx="3955072" cy="231775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995F98-253E-5A51-8D9C-55246BA54101}"/>
              </a:ext>
            </a:extLst>
          </p:cNvPr>
          <p:cNvSpPr txBox="1"/>
          <p:nvPr/>
        </p:nvSpPr>
        <p:spPr>
          <a:xfrm>
            <a:off x="6265388" y="4938395"/>
            <a:ext cx="5543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 and practice:</a:t>
            </a:r>
          </a:p>
          <a:p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focus on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 adoption</a:t>
            </a:r>
          </a:p>
          <a:p>
            <a:pPr marL="285750" indent="-285750">
              <a:buFontTx/>
              <a:buChar char="-"/>
            </a:pP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tools are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insufficient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unpainted gaps</a:t>
            </a:r>
            <a:endParaRPr kumimoji="1" lang="ja-JP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3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16FE4-D162-0F34-0BB3-7FA2620D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378"/>
            <a:ext cx="10515600" cy="1325563"/>
          </a:xfrm>
        </p:spPr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Methods/Tools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1792F8CC-690B-DEB3-4CD2-F280BF49B719}"/>
              </a:ext>
            </a:extLst>
          </p:cNvPr>
          <p:cNvSpPr txBox="1">
            <a:spLocks/>
          </p:cNvSpPr>
          <p:nvPr/>
        </p:nvSpPr>
        <p:spPr>
          <a:xfrm>
            <a:off x="362880" y="1618456"/>
            <a:ext cx="39553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Light Method</a:t>
            </a: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🔍️</a:t>
            </a:r>
            <a:endParaRPr lang="en-US" altLang="ja-JP" sz="24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LIP STUDIO PAINT - Wikipedia">
            <a:extLst>
              <a:ext uri="{FF2B5EF4-FFF2-40B4-BE49-F238E27FC236}">
                <a16:creationId xmlns:a16="http://schemas.microsoft.com/office/drawing/2014/main" id="{9862CBAB-CF5E-25E3-6FFB-B8F7C1C2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21" y="332378"/>
            <a:ext cx="3006794" cy="10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3DCE80D4-4B12-0D86-1DF6-5BEA6B13F689}"/>
              </a:ext>
            </a:extLst>
          </p:cNvPr>
          <p:cNvSpPr txBox="1">
            <a:spLocks/>
          </p:cNvSpPr>
          <p:nvPr/>
        </p:nvSpPr>
        <p:spPr>
          <a:xfrm>
            <a:off x="4364005" y="1618456"/>
            <a:ext cx="37461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Leftover</a:t>
            </a: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</a:t>
            </a: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🖌️</a:t>
            </a:r>
            <a:endParaRPr lang="en-US" altLang="ja-JP" sz="24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E333E48-AD77-655C-F9CF-703B3E0B362F}"/>
              </a:ext>
            </a:extLst>
          </p:cNvPr>
          <p:cNvSpPr txBox="1">
            <a:spLocks/>
          </p:cNvSpPr>
          <p:nvPr/>
        </p:nvSpPr>
        <p:spPr>
          <a:xfrm>
            <a:off x="8186637" y="1618456"/>
            <a:ext cx="371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Enclose and Fill</a:t>
            </a:r>
            <a:r>
              <a:rPr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➰️</a:t>
            </a:r>
            <a:endParaRPr lang="en-US" altLang="ja-JP" sz="24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33F96C2-52E4-22F2-F71C-891FE6CE29C5}"/>
              </a:ext>
            </a:extLst>
          </p:cNvPr>
          <p:cNvCxnSpPr>
            <a:cxnSpLocks/>
          </p:cNvCxnSpPr>
          <p:nvPr/>
        </p:nvCxnSpPr>
        <p:spPr>
          <a:xfrm>
            <a:off x="4300251" y="1481788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9196F22-0CED-3CB8-4DBF-2AD0D80470DB}"/>
              </a:ext>
            </a:extLst>
          </p:cNvPr>
          <p:cNvCxnSpPr>
            <a:cxnSpLocks/>
          </p:cNvCxnSpPr>
          <p:nvPr/>
        </p:nvCxnSpPr>
        <p:spPr>
          <a:xfrm>
            <a:off x="8054836" y="1481788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BlackLightMethod">
            <a:hlinkClick r:id="" action="ppaction://media"/>
            <a:extLst>
              <a:ext uri="{FF2B5EF4-FFF2-40B4-BE49-F238E27FC236}">
                <a16:creationId xmlns:a16="http://schemas.microsoft.com/office/drawing/2014/main" id="{EFDE80DD-0CFD-E573-565B-4EEF1822D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6988" t="225" r="16958"/>
          <a:stretch>
            <a:fillRect/>
          </a:stretch>
        </p:blipFill>
        <p:spPr>
          <a:xfrm>
            <a:off x="459697" y="2095923"/>
            <a:ext cx="3622784" cy="3078127"/>
          </a:xfrm>
          <a:prstGeom prst="rect">
            <a:avLst/>
          </a:prstGeom>
        </p:spPr>
      </p:pic>
      <p:pic>
        <p:nvPicPr>
          <p:cNvPr id="18" name="LeftoverPen">
            <a:hlinkClick r:id="" action="ppaction://media"/>
            <a:extLst>
              <a:ext uri="{FF2B5EF4-FFF2-40B4-BE49-F238E27FC236}">
                <a16:creationId xmlns:a16="http://schemas.microsoft.com/office/drawing/2014/main" id="{A2C191D1-76A0-5DE7-8BF3-1252EBEB46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6958" r="17115"/>
          <a:stretch>
            <a:fillRect/>
          </a:stretch>
        </p:blipFill>
        <p:spPr>
          <a:xfrm>
            <a:off x="4376748" y="2095923"/>
            <a:ext cx="3607615" cy="3078127"/>
          </a:xfrm>
          <a:prstGeom prst="rect">
            <a:avLst/>
          </a:prstGeom>
        </p:spPr>
      </p:pic>
      <p:pic>
        <p:nvPicPr>
          <p:cNvPr id="19" name="EncloseandFill">
            <a:hlinkClick r:id="" action="ppaction://media"/>
            <a:extLst>
              <a:ext uri="{FF2B5EF4-FFF2-40B4-BE49-F238E27FC236}">
                <a16:creationId xmlns:a16="http://schemas.microsoft.com/office/drawing/2014/main" id="{9A7BC43A-CB5E-F828-3938-1F2FBC3EA47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257"/>
                </p14:media>
              </p:ext>
            </p:extLst>
          </p:nvPr>
        </p:nvPicPr>
        <p:blipFill>
          <a:blip r:embed="rId12"/>
          <a:srcRect l="16960" r="17206"/>
          <a:stretch>
            <a:fillRect/>
          </a:stretch>
        </p:blipFill>
        <p:spPr>
          <a:xfrm>
            <a:off x="8245162" y="2095923"/>
            <a:ext cx="3602549" cy="307812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1C0AE5-9EF4-EFAB-B522-8B8F97D4E37B}"/>
              </a:ext>
            </a:extLst>
          </p:cNvPr>
          <p:cNvSpPr txBox="1"/>
          <p:nvPr/>
        </p:nvSpPr>
        <p:spPr>
          <a:xfrm>
            <a:off x="231081" y="5388816"/>
            <a:ext cx="407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for </a:t>
            </a: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ja-JP" altLang="en-US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👀</a:t>
            </a:r>
            <a:endParaRPr lang="en-US" altLang="ja-JP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Temporarily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 all colors with black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unpainted gaps stand out as white dots.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7EFC74-EC91-6480-C976-465F08E95557}"/>
              </a:ext>
            </a:extLst>
          </p:cNvPr>
          <p:cNvSpPr txBox="1"/>
          <p:nvPr/>
        </p:nvSpPr>
        <p:spPr>
          <a:xfrm>
            <a:off x="4364005" y="5388816"/>
            <a:ext cx="3614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for </a:t>
            </a: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ja-JP" altLang="en-US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✍️</a:t>
            </a:r>
            <a:endParaRPr lang="en-US" altLang="ja-JP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 all enclosed areas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the brush stroke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the specified color 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6A6675-ABFC-FDAE-9A28-CEBA5C45B438}"/>
              </a:ext>
            </a:extLst>
          </p:cNvPr>
          <p:cNvSpPr txBox="1"/>
          <p:nvPr/>
        </p:nvSpPr>
        <p:spPr>
          <a:xfrm>
            <a:off x="8255593" y="5388816"/>
            <a:ext cx="3746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for </a:t>
            </a:r>
            <a:r>
              <a:rPr lang="en-US" altLang="ja-JP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ja-JP" altLang="en-US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✍️</a:t>
            </a:r>
            <a:endParaRPr lang="en-US" altLang="ja-JP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 all enclosed areas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a lasso-selected area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the specified color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284173D-2523-0DE9-7ADE-9939E9B05777}"/>
              </a:ext>
            </a:extLst>
          </p:cNvPr>
          <p:cNvSpPr/>
          <p:nvPr/>
        </p:nvSpPr>
        <p:spPr>
          <a:xfrm>
            <a:off x="3138985" y="2482439"/>
            <a:ext cx="5882185" cy="23316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repetitive cycle of </a:t>
            </a:r>
            <a:endParaRPr lang="en-US" altLang="ja-JP" sz="2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“detection </a:t>
            </a:r>
            <a:r>
              <a:rPr lang="ja-JP" alt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👀</a:t>
            </a:r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ja-JP" sz="2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“zooming </a:t>
            </a:r>
            <a:r>
              <a:rPr lang="ja-JP" alt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🔍</a:t>
            </a:r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ja-JP" sz="2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“color selection </a:t>
            </a:r>
            <a:r>
              <a:rPr lang="ja-JP" alt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🎨</a:t>
            </a:r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ja-JP" sz="2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remains </a:t>
            </a:r>
            <a:r>
              <a:rPr lang="en-US" altLang="ja-JP" sz="2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unavoidable</a:t>
            </a:r>
            <a:r>
              <a:rPr lang="en-US" altLang="ja-JP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ja-JP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6E513-06C9-9424-1752-C4A421449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11ED0-A22A-D79F-7AB0-1B0683B04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C8B09F-BC34-7409-ECDA-B4EEE8110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&amp; Background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/>
              <a:t>■</a:t>
            </a:r>
            <a:r>
              <a:rPr lang="ja-JP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Tool: “</a:t>
            </a:r>
            <a:r>
              <a:rPr lang="en-US" altLang="ja-JP" sz="32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UI / Automatic Color Prediction Method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&amp; Discussion: User Study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>
                <a:solidFill>
                  <a:schemeClr val="bg2">
                    <a:lumMod val="50000"/>
                  </a:schemeClr>
                </a:solidFill>
              </a:rPr>
              <a:t>■</a:t>
            </a:r>
            <a:r>
              <a:rPr lang="ja-JP" altLang="en-US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3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 &amp; Future Work</a:t>
            </a:r>
            <a:endParaRPr lang="ja-JP" altLang="en-US" sz="3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3D981B-809C-D0DE-8014-F1562873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kumimoji="1" lang="ja-JP" alt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9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A2D925-8A91-13CE-734C-2D86EAAF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31"/>
            <a:ext cx="10515600" cy="1325563"/>
          </a:xfrm>
        </p:spPr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UI/Features of “</a:t>
            </a:r>
            <a:r>
              <a:rPr lang="en-US" altLang="ja-JP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D4BF7F-7BE2-72EA-0CC5-DADB8821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7</a:t>
            </a:fld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E2295E9-7BA6-AECC-9C5E-D26940122835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F687D8-C5AF-3849-952B-09E47D106803}"/>
              </a:ext>
            </a:extLst>
          </p:cNvPr>
          <p:cNvSpPr txBox="1"/>
          <p:nvPr/>
        </p:nvSpPr>
        <p:spPr>
          <a:xfrm>
            <a:off x="618781" y="1115846"/>
            <a:ext cx="564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Automatic detection/color suggestion and highlighting of unpainted gaps</a:t>
            </a:r>
            <a:endParaRPr kumimoji="1" lang="ja-JP" altLang="en-US" sz="2400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CADA3B-A51C-F1C7-B169-C2F308C46B70}"/>
              </a:ext>
            </a:extLst>
          </p:cNvPr>
          <p:cNvSpPr txBox="1"/>
          <p:nvPr/>
        </p:nvSpPr>
        <p:spPr>
          <a:xfrm>
            <a:off x="6265386" y="1300511"/>
            <a:ext cx="575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Hover-activated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op-up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agnification</a:t>
            </a:r>
            <a:endParaRPr kumimoji="1" lang="ja-JP" altLang="en-US" sz="2400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apDetection_Highlight">
            <a:hlinkClick r:id="" action="ppaction://media"/>
            <a:extLst>
              <a:ext uri="{FF2B5EF4-FFF2-40B4-BE49-F238E27FC236}">
                <a16:creationId xmlns:a16="http://schemas.microsoft.com/office/drawing/2014/main" id="{C3D5CC89-356B-0CF1-9A99-70D864A70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221" b="2347"/>
          <a:stretch>
            <a:fillRect/>
          </a:stretch>
        </p:blipFill>
        <p:spPr>
          <a:xfrm>
            <a:off x="633028" y="2084941"/>
            <a:ext cx="5170893" cy="2775769"/>
          </a:xfrm>
          <a:prstGeom prst="rect">
            <a:avLst/>
          </a:prstGeom>
        </p:spPr>
      </p:pic>
      <p:pic>
        <p:nvPicPr>
          <p:cNvPr id="13" name="Popup_Magnification">
            <a:hlinkClick r:id="" action="ppaction://media"/>
            <a:extLst>
              <a:ext uri="{FF2B5EF4-FFF2-40B4-BE49-F238E27FC236}">
                <a16:creationId xmlns:a16="http://schemas.microsoft.com/office/drawing/2014/main" id="{AD9539C4-DE6D-7E13-8EC2-9BB268B49C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79"/>
                </p14:media>
              </p:ext>
            </p:extLst>
          </p:nvPr>
        </p:nvPicPr>
        <p:blipFill>
          <a:blip r:embed="rId8"/>
          <a:srcRect t="2276" b="2108"/>
          <a:stretch>
            <a:fillRect/>
          </a:stretch>
        </p:blipFill>
        <p:spPr>
          <a:xfrm>
            <a:off x="6558474" y="2084941"/>
            <a:ext cx="5167839" cy="27794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ECDCDC-5459-79EF-9047-8DF3DE7A9FB2}"/>
              </a:ext>
            </a:extLst>
          </p:cNvPr>
          <p:cNvSpPr txBox="1"/>
          <p:nvPr/>
        </p:nvSpPr>
        <p:spPr>
          <a:xfrm>
            <a:off x="135468" y="5053043"/>
            <a:ext cx="5960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Automatically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 small unpainted gaps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BFS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Visualize them with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markers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reducing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detection</a:t>
            </a:r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👀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Temporarily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overlay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suggested colors using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deep learning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Reduce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color selection </a:t>
            </a:r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🎨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9E7C92-B8E9-F7AB-66F6-627ED0B2BAF5}"/>
              </a:ext>
            </a:extLst>
          </p:cNvPr>
          <p:cNvSpPr txBox="1"/>
          <p:nvPr/>
        </p:nvSpPr>
        <p:spPr>
          <a:xfrm>
            <a:off x="6558473" y="5010696"/>
            <a:ext cx="5167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Show a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magnified view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the cursor is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inside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circle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Allow users to quickly inspect predictions, reducing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zooming </a:t>
            </a:r>
            <a:r>
              <a:rPr lang="ja-JP" altLang="en-US">
                <a:latin typeface="Calibri" panose="020F0502020204030204" pitchFamily="34" charset="0"/>
                <a:cs typeface="Calibri" panose="020F0502020204030204" pitchFamily="34" charset="0"/>
              </a:rPr>
              <a:t>🔍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3E1B5-0F1C-A93D-303E-FE5345FA1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8BDF13-EDBB-D95F-8C29-E6F33704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2A7B2E-5833-90AE-26D8-DB8B4B237A27}"/>
              </a:ext>
            </a:extLst>
          </p:cNvPr>
          <p:cNvSpPr txBox="1"/>
          <p:nvPr/>
        </p:nvSpPr>
        <p:spPr>
          <a:xfrm>
            <a:off x="537416" y="1115846"/>
            <a:ext cx="489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kumimoji="1"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In-Circle Color-pick for Correcting AI Suggested Colors</a:t>
            </a:r>
            <a:endParaRPr kumimoji="1" lang="ja-JP" altLang="en-US" sz="2400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861C05-01A5-7507-6DD4-B3D82D4631FF}"/>
              </a:ext>
            </a:extLst>
          </p:cNvPr>
          <p:cNvSpPr txBox="1"/>
          <p:nvPr/>
        </p:nvSpPr>
        <p:spPr>
          <a:xfrm>
            <a:off x="6489051" y="1114092"/>
            <a:ext cx="5306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latin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Out-Circle Sweep-to-Apply and Apply-All Button</a:t>
            </a:r>
            <a:endParaRPr kumimoji="1" lang="ja-JP" altLang="en-US" sz="2400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8DABE6-2068-2E3F-ACD6-96C4D977A48C}"/>
              </a:ext>
            </a:extLst>
          </p:cNvPr>
          <p:cNvSpPr txBox="1"/>
          <p:nvPr/>
        </p:nvSpPr>
        <p:spPr>
          <a:xfrm>
            <a:off x="201753" y="5053043"/>
            <a:ext cx="657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a prediction is wrong, start dragging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inside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circle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Correct the suggestion by manually selecting a nearby color</a:t>
            </a: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Color-picker-like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interaction with low cognitive load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3A4AC7-871F-C504-973F-9DCA6244F68C}"/>
              </a:ext>
            </a:extLst>
          </p:cNvPr>
          <p:cNvSpPr txBox="1"/>
          <p:nvPr/>
        </p:nvSpPr>
        <p:spPr>
          <a:xfrm>
            <a:off x="6265388" y="5053578"/>
            <a:ext cx="592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predictions are correct, start dragging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circle</a:t>
            </a: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Apply colors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batch to the circles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crossed by the stroke</a:t>
            </a:r>
          </a:p>
          <a:p>
            <a:pPr marL="285750" indent="-285750">
              <a:buFontTx/>
              <a:buChar char="-"/>
            </a:pPr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An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Apply-All button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also provided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2E6E66-BFF0-5CF0-ECA0-F534392F6F38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nCircle_ColorPick">
            <a:hlinkClick r:id="" action="ppaction://media"/>
            <a:extLst>
              <a:ext uri="{FF2B5EF4-FFF2-40B4-BE49-F238E27FC236}">
                <a16:creationId xmlns:a16="http://schemas.microsoft.com/office/drawing/2014/main" id="{86463B3C-16BD-1D0E-E019-7D24203C2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346" b="2393"/>
          <a:stretch>
            <a:fillRect/>
          </a:stretch>
        </p:blipFill>
        <p:spPr>
          <a:xfrm>
            <a:off x="619922" y="1993010"/>
            <a:ext cx="5306686" cy="2843553"/>
          </a:xfrm>
          <a:prstGeom prst="rect">
            <a:avLst/>
          </a:prstGeom>
        </p:spPr>
      </p:pic>
      <p:pic>
        <p:nvPicPr>
          <p:cNvPr id="13" name="SweeptoApply">
            <a:hlinkClick r:id="" action="ppaction://media"/>
            <a:extLst>
              <a:ext uri="{FF2B5EF4-FFF2-40B4-BE49-F238E27FC236}">
                <a16:creationId xmlns:a16="http://schemas.microsoft.com/office/drawing/2014/main" id="{6B025B15-8115-51B6-F0A6-E618431F68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2322" b="2385"/>
          <a:stretch>
            <a:fillRect/>
          </a:stretch>
        </p:blipFill>
        <p:spPr>
          <a:xfrm>
            <a:off x="6489052" y="1992103"/>
            <a:ext cx="5306683" cy="2844460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4994D4A1-6A4A-B9B7-077D-4BA82B7DD2A9}"/>
              </a:ext>
            </a:extLst>
          </p:cNvPr>
          <p:cNvSpPr txBox="1">
            <a:spLocks/>
          </p:cNvSpPr>
          <p:nvPr/>
        </p:nvSpPr>
        <p:spPr>
          <a:xfrm>
            <a:off x="838200" y="506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UI/Features of “</a:t>
            </a:r>
            <a:r>
              <a:rPr lang="en-US" altLang="ja-JP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GapFill</a:t>
            </a:r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5F6C8-22A2-C7B3-F8CF-440E2016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Automatic Color Prediction Method</a:t>
            </a:r>
            <a:endParaRPr kumimoji="1" lang="ja-JP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A87B0-2BD8-2922-8CD0-80759054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9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1D6A118-652A-3378-ADF0-48D6BC574E35}"/>
              </a:ext>
            </a:extLst>
          </p:cNvPr>
          <p:cNvCxnSpPr>
            <a:cxnSpLocks/>
          </p:cNvCxnSpPr>
          <p:nvPr/>
        </p:nvCxnSpPr>
        <p:spPr>
          <a:xfrm flipH="1">
            <a:off x="1988347" y="2977261"/>
            <a:ext cx="1074342" cy="7350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52DB4B-4956-3B83-E71C-819884ABD0C3}"/>
              </a:ext>
            </a:extLst>
          </p:cNvPr>
          <p:cNvSpPr txBox="1"/>
          <p:nvPr/>
        </p:nvSpPr>
        <p:spPr>
          <a:xfrm>
            <a:off x="947450" y="4821901"/>
            <a:ext cx="107026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 </a:t>
            </a:r>
            <a:r>
              <a:rPr lang="en-US" altLang="ja-JP" sz="24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Indirect color prediction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learning </a:t>
            </a:r>
            <a:r>
              <a:rPr lang="en-US" altLang="ja-JP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region-to-region correspondence</a:t>
            </a:r>
            <a:endParaRPr lang="en-US" altLang="ja-JP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More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 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directly regressing colors</a:t>
            </a:r>
          </a:p>
          <a:p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Effectively leverage the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flat-color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nature of anime images </a:t>
            </a:r>
          </a:p>
          <a:p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The occurrence of unpainted gaps is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of color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Estimate </a:t>
            </a:r>
            <a:r>
              <a:rPr lang="en-US" altLang="ja-JP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surrounding large region shares the same color</a:t>
            </a:r>
            <a:r>
              <a:rPr lang="en-US" altLang="ja-JP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the target gap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BD7C7A6-C6F1-4935-602F-1977E9A72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289181"/>
            <a:ext cx="9433443" cy="35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5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テーマ</vt:lpstr>
      <vt:lpstr>No Pixel Left Behind: Filling Gaps in Anime Colorization</vt:lpstr>
      <vt:lpstr>Contents</vt:lpstr>
      <vt:lpstr>Background・Problem Setting</vt:lpstr>
      <vt:lpstr>Related Work (Example)</vt:lpstr>
      <vt:lpstr>Existing Methods/Tools</vt:lpstr>
      <vt:lpstr>Contents</vt:lpstr>
      <vt:lpstr>UI/Features of “GapFill”</vt:lpstr>
      <vt:lpstr>PowerPoint Presentation</vt:lpstr>
      <vt:lpstr>Automatic Color Prediction Method</vt:lpstr>
      <vt:lpstr>Contents</vt:lpstr>
      <vt:lpstr>Overview of the User Study</vt:lpstr>
      <vt:lpstr>Results: Evaluation of Tool Usability</vt:lpstr>
      <vt:lpstr>Discussion: Contribution of Prediction Accuracy </vt:lpstr>
      <vt:lpstr>Contents</vt:lpstr>
      <vt:lpstr>Conclusion</vt:lpstr>
      <vt:lpstr>Thank You for Your Attention!</vt:lpstr>
      <vt:lpstr>PowerPoint Presentation</vt:lpstr>
      <vt:lpstr>PowerPoint Presentation</vt:lpstr>
      <vt:lpstr>Formative Study</vt:lpstr>
      <vt:lpstr>Design Principles of “GapFill”</vt:lpstr>
      <vt:lpstr>Training Data Preparation</vt:lpstr>
      <vt:lpstr>Overview of the User Study</vt:lpstr>
      <vt:lpstr>Evaluation of the Color Prediction Method</vt:lpstr>
      <vt:lpstr>Insight: Trust in AI and Integration with Existing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Pixel Left Behind: Filling Gaps in Anime Colorization</dc:title>
  <dc:creator>marc kono</dc:creator>
  <cp:revision>1</cp:revision>
  <dcterms:created xsi:type="dcterms:W3CDTF">2026-02-16T06:08:27Z</dcterms:created>
  <dcterms:modified xsi:type="dcterms:W3CDTF">2026-04-14T08:12:25Z</dcterms:modified>
</cp:coreProperties>
</file>